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4"/>
  </p:notesMasterIdLst>
  <p:sldIdLst>
    <p:sldId id="256" r:id="rId3"/>
    <p:sldId id="377" r:id="rId4"/>
    <p:sldId id="376" r:id="rId5"/>
    <p:sldId id="378" r:id="rId6"/>
    <p:sldId id="380" r:id="rId7"/>
    <p:sldId id="384" r:id="rId8"/>
    <p:sldId id="385" r:id="rId9"/>
    <p:sldId id="381" r:id="rId10"/>
    <p:sldId id="382" r:id="rId11"/>
    <p:sldId id="383" r:id="rId12"/>
    <p:sldId id="354"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orient="horz" pos="3821">
          <p15:clr>
            <a:srgbClr val="A4A3A4"/>
          </p15:clr>
        </p15:guide>
        <p15:guide id="4" orient="horz" pos="250">
          <p15:clr>
            <a:srgbClr val="A4A3A4"/>
          </p15:clr>
        </p15:guide>
        <p15:guide id="5" orient="horz" pos="649">
          <p15:clr>
            <a:srgbClr val="A4A3A4"/>
          </p15:clr>
        </p15:guide>
        <p15:guide id="6" pos="436">
          <p15:clr>
            <a:srgbClr val="A4A3A4"/>
          </p15:clr>
        </p15:guide>
        <p15:guide id="7" pos="7248">
          <p15:clr>
            <a:srgbClr val="A4A3A4"/>
          </p15:clr>
        </p15:guide>
        <p15:guide id="8" pos="385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3958"/>
    <a:srgbClr val="CCECF8"/>
    <a:srgbClr val="1AC2ED"/>
    <a:srgbClr val="21AFE1"/>
    <a:srgbClr val="A3DEF3"/>
    <a:srgbClr val="FFFFFF"/>
    <a:srgbClr val="203864"/>
    <a:srgbClr val="2E57A1"/>
    <a:srgbClr val="4472C4"/>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A111915-BE36-4E01-A7E5-04B1672EAD32}" styleName="Estilo claro 2 - Acento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899" autoAdjust="0"/>
  </p:normalViewPr>
  <p:slideViewPr>
    <p:cSldViewPr snapToGrid="0">
      <p:cViewPr varScale="1">
        <p:scale>
          <a:sx n="64" d="100"/>
          <a:sy n="64" d="100"/>
        </p:scale>
        <p:origin x="748" y="36"/>
      </p:cViewPr>
      <p:guideLst>
        <p:guide orient="horz" pos="2160"/>
        <p:guide pos="3840"/>
        <p:guide orient="horz" pos="3821"/>
        <p:guide orient="horz" pos="250"/>
        <p:guide orient="horz" pos="649"/>
        <p:guide pos="436"/>
        <p:guide pos="7248"/>
        <p:guide pos="385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E117C-55DA-45FE-8471-46195F01B722}"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s-ES"/>
        </a:p>
      </dgm:t>
    </dgm:pt>
    <dgm:pt modelId="{2859DD21-C882-42B8-8ADE-5F8AF155E488}">
      <dgm:prSet phldrT="[Texto]"/>
      <dgm:spPr/>
      <dgm:t>
        <a:bodyPr/>
        <a:lstStyle/>
        <a:p>
          <a:r>
            <a:rPr lang="es-MX" dirty="0">
              <a:solidFill>
                <a:srgbClr val="143958"/>
              </a:solidFill>
            </a:rPr>
            <a:t>Metodología y revisión de experiencias internacionales</a:t>
          </a:r>
          <a:endParaRPr lang="es-ES" dirty="0">
            <a:solidFill>
              <a:srgbClr val="143958"/>
            </a:solidFill>
          </a:endParaRPr>
        </a:p>
      </dgm:t>
    </dgm:pt>
    <dgm:pt modelId="{3729086C-E160-4CFA-BFA4-4A848BDD3E96}" type="parTrans" cxnId="{AF3D410B-9328-455D-8A1C-0C98BE6DD6B4}">
      <dgm:prSet/>
      <dgm:spPr/>
      <dgm:t>
        <a:bodyPr/>
        <a:lstStyle/>
        <a:p>
          <a:endParaRPr lang="es-ES"/>
        </a:p>
      </dgm:t>
    </dgm:pt>
    <dgm:pt modelId="{9A87E93E-7125-4B3D-9489-23A1B3CE12D4}" type="sibTrans" cxnId="{AF3D410B-9328-455D-8A1C-0C98BE6DD6B4}">
      <dgm:prSet/>
      <dgm:spPr/>
      <dgm:t>
        <a:bodyPr/>
        <a:lstStyle/>
        <a:p>
          <a:endParaRPr lang="es-ES"/>
        </a:p>
      </dgm:t>
    </dgm:pt>
    <dgm:pt modelId="{F14CC331-22DA-4682-B436-C831F856EA0A}">
      <dgm:prSet phldrT="[Texto]"/>
      <dgm:spPr/>
      <dgm:t>
        <a:bodyPr/>
        <a:lstStyle/>
        <a:p>
          <a:r>
            <a:rPr lang="es-ES" dirty="0">
              <a:solidFill>
                <a:srgbClr val="143958"/>
              </a:solidFill>
            </a:rPr>
            <a:t>Diagnóstico</a:t>
          </a:r>
        </a:p>
      </dgm:t>
    </dgm:pt>
    <dgm:pt modelId="{6E9E3844-709B-44DA-BFB8-D894ACCE022C}" type="parTrans" cxnId="{E1B91C7F-D47E-4EBB-9EF2-FC34F1A4D564}">
      <dgm:prSet/>
      <dgm:spPr/>
      <dgm:t>
        <a:bodyPr/>
        <a:lstStyle/>
        <a:p>
          <a:endParaRPr lang="es-ES"/>
        </a:p>
      </dgm:t>
    </dgm:pt>
    <dgm:pt modelId="{FC18641F-9279-4D31-8A22-0A0A809A48A0}" type="sibTrans" cxnId="{E1B91C7F-D47E-4EBB-9EF2-FC34F1A4D564}">
      <dgm:prSet/>
      <dgm:spPr/>
      <dgm:t>
        <a:bodyPr/>
        <a:lstStyle/>
        <a:p>
          <a:endParaRPr lang="es-ES"/>
        </a:p>
      </dgm:t>
    </dgm:pt>
    <dgm:pt modelId="{3635E510-6E98-482F-989E-086B484B6D52}">
      <dgm:prSet phldrT="[Texto]"/>
      <dgm:spPr/>
      <dgm:t>
        <a:bodyPr/>
        <a:lstStyle/>
        <a:p>
          <a:r>
            <a:rPr lang="es-ES" dirty="0">
              <a:solidFill>
                <a:srgbClr val="143958"/>
              </a:solidFill>
            </a:rPr>
            <a:t>Buenas Prácticas</a:t>
          </a:r>
        </a:p>
      </dgm:t>
    </dgm:pt>
    <dgm:pt modelId="{CEAB7C57-8A03-494E-A6BB-E4A0DC7A06F8}" type="parTrans" cxnId="{6435C09D-531E-4767-B0B7-A6174A6B4BF4}">
      <dgm:prSet/>
      <dgm:spPr/>
      <dgm:t>
        <a:bodyPr/>
        <a:lstStyle/>
        <a:p>
          <a:endParaRPr lang="es-ES"/>
        </a:p>
      </dgm:t>
    </dgm:pt>
    <dgm:pt modelId="{66FBE758-4AFC-4B18-A7CE-FDA0CBEAB781}" type="sibTrans" cxnId="{6435C09D-531E-4767-B0B7-A6174A6B4BF4}">
      <dgm:prSet/>
      <dgm:spPr/>
      <dgm:t>
        <a:bodyPr/>
        <a:lstStyle/>
        <a:p>
          <a:endParaRPr lang="es-ES"/>
        </a:p>
      </dgm:t>
    </dgm:pt>
    <dgm:pt modelId="{05AB1228-0F27-4A20-AB87-B719795CA35B}">
      <dgm:prSet phldrT="[Texto]"/>
      <dgm:spPr>
        <a:solidFill>
          <a:srgbClr val="CCECF8"/>
        </a:solidFill>
      </dgm:spPr>
      <dgm:t>
        <a:bodyPr/>
        <a:lstStyle/>
        <a:p>
          <a:endParaRPr lang="es-ES" dirty="0">
            <a:solidFill>
              <a:srgbClr val="143958"/>
            </a:solidFill>
          </a:endParaRPr>
        </a:p>
      </dgm:t>
    </dgm:pt>
    <dgm:pt modelId="{D0FAC98D-4505-4473-86D6-AC3CE031EB49}" type="sibTrans" cxnId="{3E7A4177-22F4-4238-8DD0-1C3E6ED1450A}">
      <dgm:prSet/>
      <dgm:spPr/>
      <dgm:t>
        <a:bodyPr/>
        <a:lstStyle/>
        <a:p>
          <a:endParaRPr lang="es-ES"/>
        </a:p>
      </dgm:t>
    </dgm:pt>
    <dgm:pt modelId="{717E64AE-5131-4373-BDA7-B1238F5CA50E}" type="parTrans" cxnId="{3E7A4177-22F4-4238-8DD0-1C3E6ED1450A}">
      <dgm:prSet/>
      <dgm:spPr/>
      <dgm:t>
        <a:bodyPr/>
        <a:lstStyle/>
        <a:p>
          <a:endParaRPr lang="es-ES"/>
        </a:p>
      </dgm:t>
    </dgm:pt>
    <dgm:pt modelId="{4C3AE1A3-3DA5-4D56-A47C-6F8A2D536ED5}">
      <dgm:prSet phldrT="[Texto]"/>
      <dgm:spPr/>
      <dgm:t>
        <a:bodyPr/>
        <a:lstStyle/>
        <a:p>
          <a:r>
            <a:rPr lang="es-ES" dirty="0">
              <a:solidFill>
                <a:srgbClr val="143958"/>
              </a:solidFill>
            </a:rPr>
            <a:t>Capacitación</a:t>
          </a:r>
        </a:p>
      </dgm:t>
    </dgm:pt>
    <dgm:pt modelId="{4BE296E8-8AD3-4897-8D00-B0D453EE6E55}" type="parTrans" cxnId="{6EC47864-8ABF-49BB-A951-F8FF93245A06}">
      <dgm:prSet/>
      <dgm:spPr/>
      <dgm:t>
        <a:bodyPr/>
        <a:lstStyle/>
        <a:p>
          <a:endParaRPr lang="es-ES"/>
        </a:p>
      </dgm:t>
    </dgm:pt>
    <dgm:pt modelId="{74534C2A-192E-4D42-B4F0-D121F9F6461E}" type="sibTrans" cxnId="{6EC47864-8ABF-49BB-A951-F8FF93245A06}">
      <dgm:prSet/>
      <dgm:spPr/>
      <dgm:t>
        <a:bodyPr/>
        <a:lstStyle/>
        <a:p>
          <a:endParaRPr lang="es-ES"/>
        </a:p>
      </dgm:t>
    </dgm:pt>
    <dgm:pt modelId="{1FED442D-B54B-4194-B437-3FD7D0B095F2}">
      <dgm:prSet phldrT="[Texto]"/>
      <dgm:spPr>
        <a:solidFill>
          <a:srgbClr val="CCECF8"/>
        </a:solidFill>
      </dgm:spPr>
      <dgm:t>
        <a:bodyPr/>
        <a:lstStyle/>
        <a:p>
          <a:endParaRPr lang="es-ES" dirty="0">
            <a:solidFill>
              <a:srgbClr val="143958"/>
            </a:solidFill>
          </a:endParaRPr>
        </a:p>
      </dgm:t>
    </dgm:pt>
    <dgm:pt modelId="{AAEF9A2A-F916-4D88-811B-6AD77C24F7CE}" type="parTrans" cxnId="{2AE31FB5-46EE-435E-8AD1-93C4CBF70502}">
      <dgm:prSet/>
      <dgm:spPr/>
      <dgm:t>
        <a:bodyPr/>
        <a:lstStyle/>
        <a:p>
          <a:endParaRPr lang="es-ES"/>
        </a:p>
      </dgm:t>
    </dgm:pt>
    <dgm:pt modelId="{1FAC5DB5-349C-40A1-AC58-237D12B8F2AF}" type="sibTrans" cxnId="{2AE31FB5-46EE-435E-8AD1-93C4CBF70502}">
      <dgm:prSet/>
      <dgm:spPr/>
      <dgm:t>
        <a:bodyPr/>
        <a:lstStyle/>
        <a:p>
          <a:endParaRPr lang="es-ES"/>
        </a:p>
      </dgm:t>
    </dgm:pt>
    <dgm:pt modelId="{71CA8064-48DA-466D-880A-09E1354B9354}">
      <dgm:prSet phldrT="[Texto]"/>
      <dgm:spPr/>
      <dgm:t>
        <a:bodyPr/>
        <a:lstStyle/>
        <a:p>
          <a:r>
            <a:rPr lang="es-ES" dirty="0">
              <a:solidFill>
                <a:srgbClr val="143958"/>
              </a:solidFill>
            </a:rPr>
            <a:t>Estándares Técnicos</a:t>
          </a:r>
        </a:p>
      </dgm:t>
    </dgm:pt>
    <dgm:pt modelId="{45C3D072-7E11-4516-8F5F-529B134AB006}" type="parTrans" cxnId="{46E25CDC-6542-4A2E-88FE-9BACCDD8A756}">
      <dgm:prSet/>
      <dgm:spPr/>
      <dgm:t>
        <a:bodyPr/>
        <a:lstStyle/>
        <a:p>
          <a:endParaRPr lang="es-ES"/>
        </a:p>
      </dgm:t>
    </dgm:pt>
    <dgm:pt modelId="{CBB53C1C-F13D-4EAF-ABF5-06BE549149CD}" type="sibTrans" cxnId="{46E25CDC-6542-4A2E-88FE-9BACCDD8A756}">
      <dgm:prSet/>
      <dgm:spPr/>
      <dgm:t>
        <a:bodyPr/>
        <a:lstStyle/>
        <a:p>
          <a:endParaRPr lang="es-ES"/>
        </a:p>
      </dgm:t>
    </dgm:pt>
    <dgm:pt modelId="{7137C2B3-34A3-47F2-92E2-079F6330197A}">
      <dgm:prSet phldrT="[Texto]"/>
      <dgm:spPr/>
      <dgm:t>
        <a:bodyPr/>
        <a:lstStyle/>
        <a:p>
          <a:r>
            <a:rPr lang="es-ES" dirty="0">
              <a:solidFill>
                <a:srgbClr val="143958"/>
              </a:solidFill>
            </a:rPr>
            <a:t>Organizacional</a:t>
          </a:r>
        </a:p>
      </dgm:t>
    </dgm:pt>
    <dgm:pt modelId="{32F334F1-7D87-40DC-B04B-05F047DB4D19}" type="parTrans" cxnId="{13161409-1459-471E-9336-F6E2E09F51A2}">
      <dgm:prSet/>
      <dgm:spPr/>
      <dgm:t>
        <a:bodyPr/>
        <a:lstStyle/>
        <a:p>
          <a:endParaRPr lang="es-ES"/>
        </a:p>
      </dgm:t>
    </dgm:pt>
    <dgm:pt modelId="{0C7AC57B-1A2E-4789-83C0-4D3A4543E2BF}" type="sibTrans" cxnId="{13161409-1459-471E-9336-F6E2E09F51A2}">
      <dgm:prSet/>
      <dgm:spPr/>
      <dgm:t>
        <a:bodyPr/>
        <a:lstStyle/>
        <a:p>
          <a:endParaRPr lang="es-ES"/>
        </a:p>
      </dgm:t>
    </dgm:pt>
    <dgm:pt modelId="{18EDA824-04C6-4C9D-A663-6BDD6947335E}">
      <dgm:prSet phldrT="[Texto]"/>
      <dgm:spPr/>
      <dgm:t>
        <a:bodyPr/>
        <a:lstStyle/>
        <a:p>
          <a:r>
            <a:rPr lang="es-ES" dirty="0">
              <a:solidFill>
                <a:srgbClr val="143958"/>
              </a:solidFill>
            </a:rPr>
            <a:t>Salas de Audiencias</a:t>
          </a:r>
        </a:p>
      </dgm:t>
    </dgm:pt>
    <dgm:pt modelId="{0610F5B6-9BD8-4FA0-BD17-EEA45FABBF90}" type="parTrans" cxnId="{3D3EB6DB-29D5-4A6F-A6A0-66DF935BAD09}">
      <dgm:prSet/>
      <dgm:spPr/>
      <dgm:t>
        <a:bodyPr/>
        <a:lstStyle/>
        <a:p>
          <a:endParaRPr lang="es-ES"/>
        </a:p>
      </dgm:t>
    </dgm:pt>
    <dgm:pt modelId="{FD74641D-35A5-4830-ACC7-E24ED60E0AA2}" type="sibTrans" cxnId="{3D3EB6DB-29D5-4A6F-A6A0-66DF935BAD09}">
      <dgm:prSet/>
      <dgm:spPr/>
      <dgm:t>
        <a:bodyPr/>
        <a:lstStyle/>
        <a:p>
          <a:endParaRPr lang="es-ES"/>
        </a:p>
      </dgm:t>
    </dgm:pt>
    <dgm:pt modelId="{554CBD3F-6126-4A3B-873F-D1E8F54DB5AD}">
      <dgm:prSet phldrT="[Texto]"/>
      <dgm:spPr>
        <a:solidFill>
          <a:srgbClr val="CCECF8"/>
        </a:solidFill>
      </dgm:spPr>
      <dgm:t>
        <a:bodyPr/>
        <a:lstStyle/>
        <a:p>
          <a:endParaRPr lang="es-ES" dirty="0">
            <a:solidFill>
              <a:srgbClr val="143958"/>
            </a:solidFill>
          </a:endParaRPr>
        </a:p>
      </dgm:t>
    </dgm:pt>
    <dgm:pt modelId="{03BC1EAF-4E03-4EE3-9618-966387330435}" type="parTrans" cxnId="{68D0E995-A367-4A17-9328-84160DE277FC}">
      <dgm:prSet/>
      <dgm:spPr/>
      <dgm:t>
        <a:bodyPr/>
        <a:lstStyle/>
        <a:p>
          <a:endParaRPr lang="es-ES"/>
        </a:p>
      </dgm:t>
    </dgm:pt>
    <dgm:pt modelId="{BC8264CB-AA5F-441E-821F-EC2687CDC068}" type="sibTrans" cxnId="{68D0E995-A367-4A17-9328-84160DE277FC}">
      <dgm:prSet/>
      <dgm:spPr/>
      <dgm:t>
        <a:bodyPr/>
        <a:lstStyle/>
        <a:p>
          <a:endParaRPr lang="es-ES"/>
        </a:p>
      </dgm:t>
    </dgm:pt>
    <dgm:pt modelId="{40F3AF6B-A415-4238-83F2-6AB1C03E665A}">
      <dgm:prSet phldrT="[Texto]"/>
      <dgm:spPr/>
      <dgm:t>
        <a:bodyPr/>
        <a:lstStyle/>
        <a:p>
          <a:r>
            <a:rPr lang="es-ES" dirty="0">
              <a:solidFill>
                <a:srgbClr val="143958"/>
              </a:solidFill>
            </a:rPr>
            <a:t>Metodología de clasificación e indicadores</a:t>
          </a:r>
        </a:p>
      </dgm:t>
    </dgm:pt>
    <dgm:pt modelId="{8C3DD095-1F5F-49A4-9CC6-851E6756F14D}" type="parTrans" cxnId="{68ABA048-BB94-4B7F-8D0E-12578CE6ECA3}">
      <dgm:prSet/>
      <dgm:spPr/>
      <dgm:t>
        <a:bodyPr/>
        <a:lstStyle/>
        <a:p>
          <a:endParaRPr lang="es-ES"/>
        </a:p>
      </dgm:t>
    </dgm:pt>
    <dgm:pt modelId="{401320EB-5218-4C08-BD34-BE5240850F37}" type="sibTrans" cxnId="{68ABA048-BB94-4B7F-8D0E-12578CE6ECA3}">
      <dgm:prSet/>
      <dgm:spPr/>
      <dgm:t>
        <a:bodyPr/>
        <a:lstStyle/>
        <a:p>
          <a:endParaRPr lang="es-ES"/>
        </a:p>
      </dgm:t>
    </dgm:pt>
    <dgm:pt modelId="{905FC97E-1486-4C2F-9FEE-A0F0B3EC0F03}">
      <dgm:prSet phldrT="[Texto]"/>
      <dgm:spPr>
        <a:solidFill>
          <a:srgbClr val="CCECF8"/>
        </a:solidFill>
      </dgm:spPr>
      <dgm:t>
        <a:bodyPr/>
        <a:lstStyle/>
        <a:p>
          <a:endParaRPr lang="es-ES" dirty="0">
            <a:solidFill>
              <a:srgbClr val="143958"/>
            </a:solidFill>
          </a:endParaRPr>
        </a:p>
      </dgm:t>
    </dgm:pt>
    <dgm:pt modelId="{7564F10E-378E-478F-B7AC-8BBBD93CC7EE}" type="parTrans" cxnId="{9B1F77B3-D330-48C3-8990-D82B8CD60546}">
      <dgm:prSet/>
      <dgm:spPr/>
      <dgm:t>
        <a:bodyPr/>
        <a:lstStyle/>
        <a:p>
          <a:endParaRPr lang="es-ES"/>
        </a:p>
      </dgm:t>
    </dgm:pt>
    <dgm:pt modelId="{45E3D57E-0FA3-40DA-8176-46721F1862C5}" type="sibTrans" cxnId="{9B1F77B3-D330-48C3-8990-D82B8CD60546}">
      <dgm:prSet/>
      <dgm:spPr/>
      <dgm:t>
        <a:bodyPr/>
        <a:lstStyle/>
        <a:p>
          <a:endParaRPr lang="es-ES"/>
        </a:p>
      </dgm:t>
    </dgm:pt>
    <dgm:pt modelId="{8EA1ED79-935D-4960-B404-D30675B241E6}" type="pres">
      <dgm:prSet presAssocID="{A58E117C-55DA-45FE-8471-46195F01B722}" presName="Name0" presStyleCnt="0">
        <dgm:presLayoutVars>
          <dgm:dir/>
          <dgm:animLvl val="lvl"/>
          <dgm:resizeHandles val="exact"/>
        </dgm:presLayoutVars>
      </dgm:prSet>
      <dgm:spPr/>
    </dgm:pt>
    <dgm:pt modelId="{62D5DD2C-2BC3-4D52-9AC4-396CFA8CBF96}" type="pres">
      <dgm:prSet presAssocID="{05AB1228-0F27-4A20-AB87-B719795CA35B}" presName="compositeNode" presStyleCnt="0">
        <dgm:presLayoutVars>
          <dgm:bulletEnabled val="1"/>
        </dgm:presLayoutVars>
      </dgm:prSet>
      <dgm:spPr/>
    </dgm:pt>
    <dgm:pt modelId="{D5AD9086-2535-4A99-998D-B84A0FD388C4}" type="pres">
      <dgm:prSet presAssocID="{05AB1228-0F27-4A20-AB87-B719795CA35B}" presName="bgRect" presStyleLbl="node1" presStyleIdx="0" presStyleCnt="4" custScaleY="91411"/>
      <dgm:spPr/>
    </dgm:pt>
    <dgm:pt modelId="{7AC8C1A6-B1B4-4072-B09E-BD1DD6419884}" type="pres">
      <dgm:prSet presAssocID="{05AB1228-0F27-4A20-AB87-B719795CA35B}" presName="parentNode" presStyleLbl="node1" presStyleIdx="0" presStyleCnt="4">
        <dgm:presLayoutVars>
          <dgm:chMax val="0"/>
          <dgm:bulletEnabled val="1"/>
        </dgm:presLayoutVars>
      </dgm:prSet>
      <dgm:spPr/>
    </dgm:pt>
    <dgm:pt modelId="{E1D46E6D-7307-4ABB-80D8-EA872E4EFDB3}" type="pres">
      <dgm:prSet presAssocID="{05AB1228-0F27-4A20-AB87-B719795CA35B}" presName="childNode" presStyleLbl="node1" presStyleIdx="0" presStyleCnt="4">
        <dgm:presLayoutVars>
          <dgm:bulletEnabled val="1"/>
        </dgm:presLayoutVars>
      </dgm:prSet>
      <dgm:spPr/>
    </dgm:pt>
    <dgm:pt modelId="{A071C293-1D66-4B97-8DD6-219665D57D23}" type="pres">
      <dgm:prSet presAssocID="{D0FAC98D-4505-4473-86D6-AC3CE031EB49}" presName="hSp" presStyleCnt="0"/>
      <dgm:spPr/>
    </dgm:pt>
    <dgm:pt modelId="{9670D9F2-E8E4-4C48-8BAC-D6227C132E1B}" type="pres">
      <dgm:prSet presAssocID="{D0FAC98D-4505-4473-86D6-AC3CE031EB49}" presName="vProcSp" presStyleCnt="0"/>
      <dgm:spPr/>
    </dgm:pt>
    <dgm:pt modelId="{D91CDFF5-48DF-4C49-88B3-C40417F91419}" type="pres">
      <dgm:prSet presAssocID="{D0FAC98D-4505-4473-86D6-AC3CE031EB49}" presName="vSp1" presStyleCnt="0"/>
      <dgm:spPr/>
    </dgm:pt>
    <dgm:pt modelId="{26896204-FD3D-46D2-A568-7629C93778E7}" type="pres">
      <dgm:prSet presAssocID="{D0FAC98D-4505-4473-86D6-AC3CE031EB49}" presName="simulatedConn" presStyleLbl="solidFgAcc1" presStyleIdx="0" presStyleCnt="3" custLinFactY="-100000" custLinFactNeighborY="-148333"/>
      <dgm:spPr>
        <a:solidFill>
          <a:srgbClr val="143958"/>
        </a:solidFill>
        <a:ln>
          <a:solidFill>
            <a:srgbClr val="143958"/>
          </a:solidFill>
        </a:ln>
      </dgm:spPr>
    </dgm:pt>
    <dgm:pt modelId="{460EB1F9-0EA9-452E-912D-109493448B1A}" type="pres">
      <dgm:prSet presAssocID="{D0FAC98D-4505-4473-86D6-AC3CE031EB49}" presName="vSp2" presStyleCnt="0"/>
      <dgm:spPr/>
    </dgm:pt>
    <dgm:pt modelId="{3062CC3C-E805-48C2-A7C9-C2AE9E0DBD99}" type="pres">
      <dgm:prSet presAssocID="{D0FAC98D-4505-4473-86D6-AC3CE031EB49}" presName="sibTrans" presStyleCnt="0"/>
      <dgm:spPr/>
    </dgm:pt>
    <dgm:pt modelId="{56DD6CEE-B3EC-4B32-B823-A3E8E1B8D1D8}" type="pres">
      <dgm:prSet presAssocID="{554CBD3F-6126-4A3B-873F-D1E8F54DB5AD}" presName="compositeNode" presStyleCnt="0">
        <dgm:presLayoutVars>
          <dgm:bulletEnabled val="1"/>
        </dgm:presLayoutVars>
      </dgm:prSet>
      <dgm:spPr/>
    </dgm:pt>
    <dgm:pt modelId="{3B0E34A9-3A35-4748-A485-77F6BC5F1EBD}" type="pres">
      <dgm:prSet presAssocID="{554CBD3F-6126-4A3B-873F-D1E8F54DB5AD}" presName="bgRect" presStyleLbl="node1" presStyleIdx="1" presStyleCnt="4" custScaleY="91411"/>
      <dgm:spPr/>
    </dgm:pt>
    <dgm:pt modelId="{D6087747-7F34-414D-B758-0ED3C6584DEE}" type="pres">
      <dgm:prSet presAssocID="{554CBD3F-6126-4A3B-873F-D1E8F54DB5AD}" presName="parentNode" presStyleLbl="node1" presStyleIdx="1" presStyleCnt="4">
        <dgm:presLayoutVars>
          <dgm:chMax val="0"/>
          <dgm:bulletEnabled val="1"/>
        </dgm:presLayoutVars>
      </dgm:prSet>
      <dgm:spPr/>
    </dgm:pt>
    <dgm:pt modelId="{1ED1C5A3-D2CD-4AC1-8183-6160A35E6700}" type="pres">
      <dgm:prSet presAssocID="{554CBD3F-6126-4A3B-873F-D1E8F54DB5AD}" presName="childNode" presStyleLbl="node1" presStyleIdx="1" presStyleCnt="4">
        <dgm:presLayoutVars>
          <dgm:bulletEnabled val="1"/>
        </dgm:presLayoutVars>
      </dgm:prSet>
      <dgm:spPr/>
    </dgm:pt>
    <dgm:pt modelId="{E06B47A4-34C0-4CE7-A561-57B8499A80FE}" type="pres">
      <dgm:prSet presAssocID="{BC8264CB-AA5F-441E-821F-EC2687CDC068}" presName="hSp" presStyleCnt="0"/>
      <dgm:spPr/>
    </dgm:pt>
    <dgm:pt modelId="{5E6FB795-9C3E-4F41-8341-0CB63676D9A4}" type="pres">
      <dgm:prSet presAssocID="{BC8264CB-AA5F-441E-821F-EC2687CDC068}" presName="vProcSp" presStyleCnt="0"/>
      <dgm:spPr/>
    </dgm:pt>
    <dgm:pt modelId="{D3151F99-8BCF-487A-9BB4-2B1371F278FB}" type="pres">
      <dgm:prSet presAssocID="{BC8264CB-AA5F-441E-821F-EC2687CDC068}" presName="vSp1" presStyleCnt="0"/>
      <dgm:spPr/>
    </dgm:pt>
    <dgm:pt modelId="{1BACF027-8829-4019-A877-179E91AFEC51}" type="pres">
      <dgm:prSet presAssocID="{BC8264CB-AA5F-441E-821F-EC2687CDC068}" presName="simulatedConn" presStyleLbl="solidFgAcc1" presStyleIdx="1" presStyleCnt="3" custLinFactY="-100000" custLinFactNeighborY="-148333"/>
      <dgm:spPr>
        <a:solidFill>
          <a:srgbClr val="143958"/>
        </a:solidFill>
        <a:ln>
          <a:solidFill>
            <a:srgbClr val="143958"/>
          </a:solidFill>
        </a:ln>
      </dgm:spPr>
    </dgm:pt>
    <dgm:pt modelId="{8AC9F475-3B4A-4BDF-B4BA-9787DDB94C8A}" type="pres">
      <dgm:prSet presAssocID="{BC8264CB-AA5F-441E-821F-EC2687CDC068}" presName="vSp2" presStyleCnt="0"/>
      <dgm:spPr/>
    </dgm:pt>
    <dgm:pt modelId="{66F7F114-0503-4D61-A79D-086C410BB750}" type="pres">
      <dgm:prSet presAssocID="{BC8264CB-AA5F-441E-821F-EC2687CDC068}" presName="sibTrans" presStyleCnt="0"/>
      <dgm:spPr/>
    </dgm:pt>
    <dgm:pt modelId="{885F51AD-2A9B-4E7E-A4C4-2DFBC8754703}" type="pres">
      <dgm:prSet presAssocID="{1FED442D-B54B-4194-B437-3FD7D0B095F2}" presName="compositeNode" presStyleCnt="0">
        <dgm:presLayoutVars>
          <dgm:bulletEnabled val="1"/>
        </dgm:presLayoutVars>
      </dgm:prSet>
      <dgm:spPr/>
    </dgm:pt>
    <dgm:pt modelId="{BCF1418F-4668-489F-A257-83F7553548DB}" type="pres">
      <dgm:prSet presAssocID="{1FED442D-B54B-4194-B437-3FD7D0B095F2}" presName="bgRect" presStyleLbl="node1" presStyleIdx="2" presStyleCnt="4" custScaleY="91411"/>
      <dgm:spPr/>
    </dgm:pt>
    <dgm:pt modelId="{35D09AE8-1AB9-4439-93F2-A85D79730544}" type="pres">
      <dgm:prSet presAssocID="{1FED442D-B54B-4194-B437-3FD7D0B095F2}" presName="parentNode" presStyleLbl="node1" presStyleIdx="2" presStyleCnt="4">
        <dgm:presLayoutVars>
          <dgm:chMax val="0"/>
          <dgm:bulletEnabled val="1"/>
        </dgm:presLayoutVars>
      </dgm:prSet>
      <dgm:spPr/>
    </dgm:pt>
    <dgm:pt modelId="{1CFE25B0-63D0-468D-8723-5E81F10A6954}" type="pres">
      <dgm:prSet presAssocID="{1FED442D-B54B-4194-B437-3FD7D0B095F2}" presName="childNode" presStyleLbl="node1" presStyleIdx="2" presStyleCnt="4">
        <dgm:presLayoutVars>
          <dgm:bulletEnabled val="1"/>
        </dgm:presLayoutVars>
      </dgm:prSet>
      <dgm:spPr/>
    </dgm:pt>
    <dgm:pt modelId="{2948176F-8194-4D8D-A9EB-27B07BD521B7}" type="pres">
      <dgm:prSet presAssocID="{1FAC5DB5-349C-40A1-AC58-237D12B8F2AF}" presName="hSp" presStyleCnt="0"/>
      <dgm:spPr/>
    </dgm:pt>
    <dgm:pt modelId="{B2BC9D07-597F-46F7-9199-C53BC9AD3761}" type="pres">
      <dgm:prSet presAssocID="{1FAC5DB5-349C-40A1-AC58-237D12B8F2AF}" presName="vProcSp" presStyleCnt="0"/>
      <dgm:spPr/>
    </dgm:pt>
    <dgm:pt modelId="{E0E04DDD-172C-4C9A-A47A-E7720C3CB3EC}" type="pres">
      <dgm:prSet presAssocID="{1FAC5DB5-349C-40A1-AC58-237D12B8F2AF}" presName="vSp1" presStyleCnt="0"/>
      <dgm:spPr/>
    </dgm:pt>
    <dgm:pt modelId="{67910AE2-1433-45E6-B3FE-351B1481E3B0}" type="pres">
      <dgm:prSet presAssocID="{1FAC5DB5-349C-40A1-AC58-237D12B8F2AF}" presName="simulatedConn" presStyleLbl="solidFgAcc1" presStyleIdx="2" presStyleCnt="3" custLinFactY="-100000" custLinFactNeighborY="-148333"/>
      <dgm:spPr>
        <a:solidFill>
          <a:srgbClr val="143958"/>
        </a:solidFill>
        <a:ln>
          <a:solidFill>
            <a:srgbClr val="143958"/>
          </a:solidFill>
        </a:ln>
      </dgm:spPr>
    </dgm:pt>
    <dgm:pt modelId="{43A2CD2A-F63B-43B7-9A01-DF89689684A8}" type="pres">
      <dgm:prSet presAssocID="{1FAC5DB5-349C-40A1-AC58-237D12B8F2AF}" presName="vSp2" presStyleCnt="0"/>
      <dgm:spPr/>
    </dgm:pt>
    <dgm:pt modelId="{E6427C57-F074-466F-9BFA-1CC46C7224F5}" type="pres">
      <dgm:prSet presAssocID="{1FAC5DB5-349C-40A1-AC58-237D12B8F2AF}" presName="sibTrans" presStyleCnt="0"/>
      <dgm:spPr/>
    </dgm:pt>
    <dgm:pt modelId="{1E15A23B-19B4-427E-8C23-E541629F3166}" type="pres">
      <dgm:prSet presAssocID="{905FC97E-1486-4C2F-9FEE-A0F0B3EC0F03}" presName="compositeNode" presStyleCnt="0">
        <dgm:presLayoutVars>
          <dgm:bulletEnabled val="1"/>
        </dgm:presLayoutVars>
      </dgm:prSet>
      <dgm:spPr/>
    </dgm:pt>
    <dgm:pt modelId="{187DB78D-D16E-4EF5-B6A5-AAEF4E44F5E4}" type="pres">
      <dgm:prSet presAssocID="{905FC97E-1486-4C2F-9FEE-A0F0B3EC0F03}" presName="bgRect" presStyleLbl="node1" presStyleIdx="3" presStyleCnt="4" custScaleY="91411"/>
      <dgm:spPr/>
    </dgm:pt>
    <dgm:pt modelId="{4D0E4B22-7909-4A3A-ACFA-D9E40C64EF4B}" type="pres">
      <dgm:prSet presAssocID="{905FC97E-1486-4C2F-9FEE-A0F0B3EC0F03}" presName="parentNode" presStyleLbl="node1" presStyleIdx="3" presStyleCnt="4">
        <dgm:presLayoutVars>
          <dgm:chMax val="0"/>
          <dgm:bulletEnabled val="1"/>
        </dgm:presLayoutVars>
      </dgm:prSet>
      <dgm:spPr/>
    </dgm:pt>
    <dgm:pt modelId="{7F73363F-BC61-4C07-AD33-7B45B49B9A9D}" type="pres">
      <dgm:prSet presAssocID="{905FC97E-1486-4C2F-9FEE-A0F0B3EC0F03}" presName="childNode" presStyleLbl="node1" presStyleIdx="3" presStyleCnt="4">
        <dgm:presLayoutVars>
          <dgm:bulletEnabled val="1"/>
        </dgm:presLayoutVars>
      </dgm:prSet>
      <dgm:spPr/>
    </dgm:pt>
  </dgm:ptLst>
  <dgm:cxnLst>
    <dgm:cxn modelId="{997AF140-E4EC-406D-9C2C-16B307DC7251}" type="presOf" srcId="{2859DD21-C882-42B8-8ADE-5F8AF155E488}" destId="{E1D46E6D-7307-4ABB-80D8-EA872E4EFDB3}" srcOrd="0" destOrd="0" presId="urn:microsoft.com/office/officeart/2005/8/layout/hProcess7"/>
    <dgm:cxn modelId="{AF3D410B-9328-455D-8A1C-0C98BE6DD6B4}" srcId="{05AB1228-0F27-4A20-AB87-B719795CA35B}" destId="{2859DD21-C882-42B8-8ADE-5F8AF155E488}" srcOrd="0" destOrd="0" parTransId="{3729086C-E160-4CFA-BFA4-4A848BDD3E96}" sibTransId="{9A87E93E-7125-4B3D-9489-23A1B3CE12D4}"/>
    <dgm:cxn modelId="{68ABA048-BB94-4B7F-8D0E-12578CE6ECA3}" srcId="{905FC97E-1486-4C2F-9FEE-A0F0B3EC0F03}" destId="{40F3AF6B-A415-4238-83F2-6AB1C03E665A}" srcOrd="0" destOrd="0" parTransId="{8C3DD095-1F5F-49A4-9CC6-851E6756F14D}" sibTransId="{401320EB-5218-4C08-BD34-BE5240850F37}"/>
    <dgm:cxn modelId="{929B3F9A-A7AE-466A-9A45-8D32F77D3265}" type="presOf" srcId="{905FC97E-1486-4C2F-9FEE-A0F0B3EC0F03}" destId="{4D0E4B22-7909-4A3A-ACFA-D9E40C64EF4B}" srcOrd="1" destOrd="0" presId="urn:microsoft.com/office/officeart/2005/8/layout/hProcess7"/>
    <dgm:cxn modelId="{F4DDF817-E1E4-47DD-ACF9-DE1B6C5C56BB}" type="presOf" srcId="{554CBD3F-6126-4A3B-873F-D1E8F54DB5AD}" destId="{D6087747-7F34-414D-B758-0ED3C6584DEE}" srcOrd="1" destOrd="0" presId="urn:microsoft.com/office/officeart/2005/8/layout/hProcess7"/>
    <dgm:cxn modelId="{0432B1BB-B5EB-4923-862C-B5B9B38B4F26}" type="presOf" srcId="{3635E510-6E98-482F-989E-086B484B6D52}" destId="{1ED1C5A3-D2CD-4AC1-8183-6160A35E6700}" srcOrd="0" destOrd="1" presId="urn:microsoft.com/office/officeart/2005/8/layout/hProcess7"/>
    <dgm:cxn modelId="{2AE31FB5-46EE-435E-8AD1-93C4CBF70502}" srcId="{A58E117C-55DA-45FE-8471-46195F01B722}" destId="{1FED442D-B54B-4194-B437-3FD7D0B095F2}" srcOrd="2" destOrd="0" parTransId="{AAEF9A2A-F916-4D88-811B-6AD77C24F7CE}" sibTransId="{1FAC5DB5-349C-40A1-AC58-237D12B8F2AF}"/>
    <dgm:cxn modelId="{6EC47864-8ABF-49BB-A951-F8FF93245A06}" srcId="{71CA8064-48DA-466D-880A-09E1354B9354}" destId="{4C3AE1A3-3DA5-4D56-A47C-6F8A2D536ED5}" srcOrd="0" destOrd="0" parTransId="{4BE296E8-8AD3-4897-8D00-B0D453EE6E55}" sibTransId="{74534C2A-192E-4D42-B4F0-D121F9F6461E}"/>
    <dgm:cxn modelId="{CFB4AE0D-B94A-4D3D-82F3-0DEF5EDA8899}" type="presOf" srcId="{A58E117C-55DA-45FE-8471-46195F01B722}" destId="{8EA1ED79-935D-4960-B404-D30675B241E6}" srcOrd="0" destOrd="0" presId="urn:microsoft.com/office/officeart/2005/8/layout/hProcess7"/>
    <dgm:cxn modelId="{6654208F-521C-4FAB-A314-AB734AF86C65}" type="presOf" srcId="{905FC97E-1486-4C2F-9FEE-A0F0B3EC0F03}" destId="{187DB78D-D16E-4EF5-B6A5-AAEF4E44F5E4}" srcOrd="0" destOrd="0" presId="urn:microsoft.com/office/officeart/2005/8/layout/hProcess7"/>
    <dgm:cxn modelId="{E1B91C7F-D47E-4EBB-9EF2-FC34F1A4D564}" srcId="{554CBD3F-6126-4A3B-873F-D1E8F54DB5AD}" destId="{F14CC331-22DA-4682-B436-C831F856EA0A}" srcOrd="0" destOrd="0" parTransId="{6E9E3844-709B-44DA-BFB8-D894ACCE022C}" sibTransId="{FC18641F-9279-4D31-8A22-0A0A809A48A0}"/>
    <dgm:cxn modelId="{6435C09D-531E-4767-B0B7-A6174A6B4BF4}" srcId="{554CBD3F-6126-4A3B-873F-D1E8F54DB5AD}" destId="{3635E510-6E98-482F-989E-086B484B6D52}" srcOrd="1" destOrd="0" parTransId="{CEAB7C57-8A03-494E-A6BB-E4A0DC7A06F8}" sibTransId="{66FBE758-4AFC-4B18-A7CE-FDA0CBEAB781}"/>
    <dgm:cxn modelId="{37945C26-1169-4D33-9131-F40F2D3F9CF1}" type="presOf" srcId="{554CBD3F-6126-4A3B-873F-D1E8F54DB5AD}" destId="{3B0E34A9-3A35-4748-A485-77F6BC5F1EBD}" srcOrd="0" destOrd="0" presId="urn:microsoft.com/office/officeart/2005/8/layout/hProcess7"/>
    <dgm:cxn modelId="{8B742B46-B101-45B2-A190-13C8E8B0A38D}" type="presOf" srcId="{7137C2B3-34A3-47F2-92E2-079F6330197A}" destId="{1CFE25B0-63D0-468D-8723-5E81F10A6954}" srcOrd="0" destOrd="2" presId="urn:microsoft.com/office/officeart/2005/8/layout/hProcess7"/>
    <dgm:cxn modelId="{9B1F77B3-D330-48C3-8990-D82B8CD60546}" srcId="{A58E117C-55DA-45FE-8471-46195F01B722}" destId="{905FC97E-1486-4C2F-9FEE-A0F0B3EC0F03}" srcOrd="3" destOrd="0" parTransId="{7564F10E-378E-478F-B7AC-8BBBD93CC7EE}" sibTransId="{45E3D57E-0FA3-40DA-8176-46721F1862C5}"/>
    <dgm:cxn modelId="{46E25CDC-6542-4A2E-88FE-9BACCDD8A756}" srcId="{1FED442D-B54B-4194-B437-3FD7D0B095F2}" destId="{71CA8064-48DA-466D-880A-09E1354B9354}" srcOrd="0" destOrd="0" parTransId="{45C3D072-7E11-4516-8F5F-529B134AB006}" sibTransId="{CBB53C1C-F13D-4EAF-ABF5-06BE549149CD}"/>
    <dgm:cxn modelId="{1F5391D3-1D44-4EF8-BC8B-ACC99A495C1C}" type="presOf" srcId="{F14CC331-22DA-4682-B436-C831F856EA0A}" destId="{1ED1C5A3-D2CD-4AC1-8183-6160A35E6700}" srcOrd="0" destOrd="0" presId="urn:microsoft.com/office/officeart/2005/8/layout/hProcess7"/>
    <dgm:cxn modelId="{A90801BB-FCA6-4504-B98B-980057543400}" type="presOf" srcId="{71CA8064-48DA-466D-880A-09E1354B9354}" destId="{1CFE25B0-63D0-468D-8723-5E81F10A6954}" srcOrd="0" destOrd="0" presId="urn:microsoft.com/office/officeart/2005/8/layout/hProcess7"/>
    <dgm:cxn modelId="{B463853F-69C7-40CF-9DAE-673AD74D1563}" type="presOf" srcId="{1FED442D-B54B-4194-B437-3FD7D0B095F2}" destId="{35D09AE8-1AB9-4439-93F2-A85D79730544}" srcOrd="1" destOrd="0" presId="urn:microsoft.com/office/officeart/2005/8/layout/hProcess7"/>
    <dgm:cxn modelId="{13161409-1459-471E-9336-F6E2E09F51A2}" srcId="{71CA8064-48DA-466D-880A-09E1354B9354}" destId="{7137C2B3-34A3-47F2-92E2-079F6330197A}" srcOrd="1" destOrd="0" parTransId="{32F334F1-7D87-40DC-B04B-05F047DB4D19}" sibTransId="{0C7AC57B-1A2E-4789-83C0-4D3A4543E2BF}"/>
    <dgm:cxn modelId="{1B42A1EE-BFF8-4C05-A343-93FDDAF7ACC7}" type="presOf" srcId="{05AB1228-0F27-4A20-AB87-B719795CA35B}" destId="{7AC8C1A6-B1B4-4072-B09E-BD1DD6419884}" srcOrd="1" destOrd="0" presId="urn:microsoft.com/office/officeart/2005/8/layout/hProcess7"/>
    <dgm:cxn modelId="{87CE28FA-7FFC-4CD6-B75A-BAC05766262F}" type="presOf" srcId="{18EDA824-04C6-4C9D-A663-6BDD6947335E}" destId="{1CFE25B0-63D0-468D-8723-5E81F10A6954}" srcOrd="0" destOrd="3" presId="urn:microsoft.com/office/officeart/2005/8/layout/hProcess7"/>
    <dgm:cxn modelId="{734548E9-94AF-4EB6-AA6A-B2A6E003494B}" type="presOf" srcId="{40F3AF6B-A415-4238-83F2-6AB1C03E665A}" destId="{7F73363F-BC61-4C07-AD33-7B45B49B9A9D}" srcOrd="0" destOrd="0" presId="urn:microsoft.com/office/officeart/2005/8/layout/hProcess7"/>
    <dgm:cxn modelId="{8B223767-1B44-4901-A035-5CF50BD44D00}" type="presOf" srcId="{05AB1228-0F27-4A20-AB87-B719795CA35B}" destId="{D5AD9086-2535-4A99-998D-B84A0FD388C4}" srcOrd="0" destOrd="0" presId="urn:microsoft.com/office/officeart/2005/8/layout/hProcess7"/>
    <dgm:cxn modelId="{3D3EB6DB-29D5-4A6F-A6A0-66DF935BAD09}" srcId="{71CA8064-48DA-466D-880A-09E1354B9354}" destId="{18EDA824-04C6-4C9D-A663-6BDD6947335E}" srcOrd="2" destOrd="0" parTransId="{0610F5B6-9BD8-4FA0-BD17-EEA45FABBF90}" sibTransId="{FD74641D-35A5-4830-ACC7-E24ED60E0AA2}"/>
    <dgm:cxn modelId="{941F9DAF-C8BD-44F5-81F0-4A9059C1AC75}" type="presOf" srcId="{1FED442D-B54B-4194-B437-3FD7D0B095F2}" destId="{BCF1418F-4668-489F-A257-83F7553548DB}" srcOrd="0" destOrd="0" presId="urn:microsoft.com/office/officeart/2005/8/layout/hProcess7"/>
    <dgm:cxn modelId="{CA8F5DAD-85CB-4929-A2FF-73EDAEF9019B}" type="presOf" srcId="{4C3AE1A3-3DA5-4D56-A47C-6F8A2D536ED5}" destId="{1CFE25B0-63D0-468D-8723-5E81F10A6954}" srcOrd="0" destOrd="1" presId="urn:microsoft.com/office/officeart/2005/8/layout/hProcess7"/>
    <dgm:cxn modelId="{3E7A4177-22F4-4238-8DD0-1C3E6ED1450A}" srcId="{A58E117C-55DA-45FE-8471-46195F01B722}" destId="{05AB1228-0F27-4A20-AB87-B719795CA35B}" srcOrd="0" destOrd="0" parTransId="{717E64AE-5131-4373-BDA7-B1238F5CA50E}" sibTransId="{D0FAC98D-4505-4473-86D6-AC3CE031EB49}"/>
    <dgm:cxn modelId="{68D0E995-A367-4A17-9328-84160DE277FC}" srcId="{A58E117C-55DA-45FE-8471-46195F01B722}" destId="{554CBD3F-6126-4A3B-873F-D1E8F54DB5AD}" srcOrd="1" destOrd="0" parTransId="{03BC1EAF-4E03-4EE3-9618-966387330435}" sibTransId="{BC8264CB-AA5F-441E-821F-EC2687CDC068}"/>
    <dgm:cxn modelId="{2C8DB688-F58D-4C04-8A0D-9E98CDFE703D}" type="presParOf" srcId="{8EA1ED79-935D-4960-B404-D30675B241E6}" destId="{62D5DD2C-2BC3-4D52-9AC4-396CFA8CBF96}" srcOrd="0" destOrd="0" presId="urn:microsoft.com/office/officeart/2005/8/layout/hProcess7"/>
    <dgm:cxn modelId="{7CF09F7D-F3C2-4605-ABF3-4321DE4E80BE}" type="presParOf" srcId="{62D5DD2C-2BC3-4D52-9AC4-396CFA8CBF96}" destId="{D5AD9086-2535-4A99-998D-B84A0FD388C4}" srcOrd="0" destOrd="0" presId="urn:microsoft.com/office/officeart/2005/8/layout/hProcess7"/>
    <dgm:cxn modelId="{E7E86A35-4C47-4560-B091-8A7E702557CA}" type="presParOf" srcId="{62D5DD2C-2BC3-4D52-9AC4-396CFA8CBF96}" destId="{7AC8C1A6-B1B4-4072-B09E-BD1DD6419884}" srcOrd="1" destOrd="0" presId="urn:microsoft.com/office/officeart/2005/8/layout/hProcess7"/>
    <dgm:cxn modelId="{1D0FA7FE-259A-4D89-BD1B-B36A528FF5AC}" type="presParOf" srcId="{62D5DD2C-2BC3-4D52-9AC4-396CFA8CBF96}" destId="{E1D46E6D-7307-4ABB-80D8-EA872E4EFDB3}" srcOrd="2" destOrd="0" presId="urn:microsoft.com/office/officeart/2005/8/layout/hProcess7"/>
    <dgm:cxn modelId="{99871697-4105-4CA7-B4AC-38048641852F}" type="presParOf" srcId="{8EA1ED79-935D-4960-B404-D30675B241E6}" destId="{A071C293-1D66-4B97-8DD6-219665D57D23}" srcOrd="1" destOrd="0" presId="urn:microsoft.com/office/officeart/2005/8/layout/hProcess7"/>
    <dgm:cxn modelId="{366BE5D5-A7AC-46CF-86CF-993CA99603EF}" type="presParOf" srcId="{8EA1ED79-935D-4960-B404-D30675B241E6}" destId="{9670D9F2-E8E4-4C48-8BAC-D6227C132E1B}" srcOrd="2" destOrd="0" presId="urn:microsoft.com/office/officeart/2005/8/layout/hProcess7"/>
    <dgm:cxn modelId="{36E31347-5EB2-456C-986A-EFC6B9BA2891}" type="presParOf" srcId="{9670D9F2-E8E4-4C48-8BAC-D6227C132E1B}" destId="{D91CDFF5-48DF-4C49-88B3-C40417F91419}" srcOrd="0" destOrd="0" presId="urn:microsoft.com/office/officeart/2005/8/layout/hProcess7"/>
    <dgm:cxn modelId="{2839923B-5BC5-4458-BBEC-6CBCEF0D71BC}" type="presParOf" srcId="{9670D9F2-E8E4-4C48-8BAC-D6227C132E1B}" destId="{26896204-FD3D-46D2-A568-7629C93778E7}" srcOrd="1" destOrd="0" presId="urn:microsoft.com/office/officeart/2005/8/layout/hProcess7"/>
    <dgm:cxn modelId="{06EB2669-92AC-4355-A542-9FB9613252F0}" type="presParOf" srcId="{9670D9F2-E8E4-4C48-8BAC-D6227C132E1B}" destId="{460EB1F9-0EA9-452E-912D-109493448B1A}" srcOrd="2" destOrd="0" presId="urn:microsoft.com/office/officeart/2005/8/layout/hProcess7"/>
    <dgm:cxn modelId="{F72D2E2F-A49B-40E8-8AB9-CA9B4B55D72A}" type="presParOf" srcId="{8EA1ED79-935D-4960-B404-D30675B241E6}" destId="{3062CC3C-E805-48C2-A7C9-C2AE9E0DBD99}" srcOrd="3" destOrd="0" presId="urn:microsoft.com/office/officeart/2005/8/layout/hProcess7"/>
    <dgm:cxn modelId="{E20D896B-0BD6-407E-9F54-D5D8F8D7B469}" type="presParOf" srcId="{8EA1ED79-935D-4960-B404-D30675B241E6}" destId="{56DD6CEE-B3EC-4B32-B823-A3E8E1B8D1D8}" srcOrd="4" destOrd="0" presId="urn:microsoft.com/office/officeart/2005/8/layout/hProcess7"/>
    <dgm:cxn modelId="{DB06115C-7BCE-4A27-8187-B0B3FAB74B89}" type="presParOf" srcId="{56DD6CEE-B3EC-4B32-B823-A3E8E1B8D1D8}" destId="{3B0E34A9-3A35-4748-A485-77F6BC5F1EBD}" srcOrd="0" destOrd="0" presId="urn:microsoft.com/office/officeart/2005/8/layout/hProcess7"/>
    <dgm:cxn modelId="{F19A5BA8-6387-47F0-8DE0-69E433ABEFCA}" type="presParOf" srcId="{56DD6CEE-B3EC-4B32-B823-A3E8E1B8D1D8}" destId="{D6087747-7F34-414D-B758-0ED3C6584DEE}" srcOrd="1" destOrd="0" presId="urn:microsoft.com/office/officeart/2005/8/layout/hProcess7"/>
    <dgm:cxn modelId="{3443054B-D6E0-46BA-BE02-31821C7D8460}" type="presParOf" srcId="{56DD6CEE-B3EC-4B32-B823-A3E8E1B8D1D8}" destId="{1ED1C5A3-D2CD-4AC1-8183-6160A35E6700}" srcOrd="2" destOrd="0" presId="urn:microsoft.com/office/officeart/2005/8/layout/hProcess7"/>
    <dgm:cxn modelId="{CE4AD5D1-5B2C-49AF-8452-AB4A0795440B}" type="presParOf" srcId="{8EA1ED79-935D-4960-B404-D30675B241E6}" destId="{E06B47A4-34C0-4CE7-A561-57B8499A80FE}" srcOrd="5" destOrd="0" presId="urn:microsoft.com/office/officeart/2005/8/layout/hProcess7"/>
    <dgm:cxn modelId="{17C96396-1CDC-439B-8AC3-B9085B475F01}" type="presParOf" srcId="{8EA1ED79-935D-4960-B404-D30675B241E6}" destId="{5E6FB795-9C3E-4F41-8341-0CB63676D9A4}" srcOrd="6" destOrd="0" presId="urn:microsoft.com/office/officeart/2005/8/layout/hProcess7"/>
    <dgm:cxn modelId="{4DA21BBA-C4C3-4F3C-8C3E-3DC8827CED47}" type="presParOf" srcId="{5E6FB795-9C3E-4F41-8341-0CB63676D9A4}" destId="{D3151F99-8BCF-487A-9BB4-2B1371F278FB}" srcOrd="0" destOrd="0" presId="urn:microsoft.com/office/officeart/2005/8/layout/hProcess7"/>
    <dgm:cxn modelId="{71BD3CAA-0DFB-4B21-A216-23D46A0B1095}" type="presParOf" srcId="{5E6FB795-9C3E-4F41-8341-0CB63676D9A4}" destId="{1BACF027-8829-4019-A877-179E91AFEC51}" srcOrd="1" destOrd="0" presId="urn:microsoft.com/office/officeart/2005/8/layout/hProcess7"/>
    <dgm:cxn modelId="{0D1D68D8-3F6F-4C27-B035-58231450181A}" type="presParOf" srcId="{5E6FB795-9C3E-4F41-8341-0CB63676D9A4}" destId="{8AC9F475-3B4A-4BDF-B4BA-9787DDB94C8A}" srcOrd="2" destOrd="0" presId="urn:microsoft.com/office/officeart/2005/8/layout/hProcess7"/>
    <dgm:cxn modelId="{B70257A6-17A3-4736-9DE3-4E69FFD6FEA3}" type="presParOf" srcId="{8EA1ED79-935D-4960-B404-D30675B241E6}" destId="{66F7F114-0503-4D61-A79D-086C410BB750}" srcOrd="7" destOrd="0" presId="urn:microsoft.com/office/officeart/2005/8/layout/hProcess7"/>
    <dgm:cxn modelId="{FF3F408A-E54D-4A37-9A6F-4B92010D1350}" type="presParOf" srcId="{8EA1ED79-935D-4960-B404-D30675B241E6}" destId="{885F51AD-2A9B-4E7E-A4C4-2DFBC8754703}" srcOrd="8" destOrd="0" presId="urn:microsoft.com/office/officeart/2005/8/layout/hProcess7"/>
    <dgm:cxn modelId="{055BDAE5-4D6E-4FAB-B54C-D6B434A2B5C9}" type="presParOf" srcId="{885F51AD-2A9B-4E7E-A4C4-2DFBC8754703}" destId="{BCF1418F-4668-489F-A257-83F7553548DB}" srcOrd="0" destOrd="0" presId="urn:microsoft.com/office/officeart/2005/8/layout/hProcess7"/>
    <dgm:cxn modelId="{104BEF44-D14D-4E19-B111-FEF21348EE7E}" type="presParOf" srcId="{885F51AD-2A9B-4E7E-A4C4-2DFBC8754703}" destId="{35D09AE8-1AB9-4439-93F2-A85D79730544}" srcOrd="1" destOrd="0" presId="urn:microsoft.com/office/officeart/2005/8/layout/hProcess7"/>
    <dgm:cxn modelId="{0A003344-01C7-47E0-ACAA-D24D7155AEF3}" type="presParOf" srcId="{885F51AD-2A9B-4E7E-A4C4-2DFBC8754703}" destId="{1CFE25B0-63D0-468D-8723-5E81F10A6954}" srcOrd="2" destOrd="0" presId="urn:microsoft.com/office/officeart/2005/8/layout/hProcess7"/>
    <dgm:cxn modelId="{6A8734D2-7DBB-4399-BFFF-07544766E693}" type="presParOf" srcId="{8EA1ED79-935D-4960-B404-D30675B241E6}" destId="{2948176F-8194-4D8D-A9EB-27B07BD521B7}" srcOrd="9" destOrd="0" presId="urn:microsoft.com/office/officeart/2005/8/layout/hProcess7"/>
    <dgm:cxn modelId="{CF2D07F0-F9B8-4952-9F43-3EA4DA85BE25}" type="presParOf" srcId="{8EA1ED79-935D-4960-B404-D30675B241E6}" destId="{B2BC9D07-597F-46F7-9199-C53BC9AD3761}" srcOrd="10" destOrd="0" presId="urn:microsoft.com/office/officeart/2005/8/layout/hProcess7"/>
    <dgm:cxn modelId="{123F8FCB-52C0-4B31-8102-62681DFDED17}" type="presParOf" srcId="{B2BC9D07-597F-46F7-9199-C53BC9AD3761}" destId="{E0E04DDD-172C-4C9A-A47A-E7720C3CB3EC}" srcOrd="0" destOrd="0" presId="urn:microsoft.com/office/officeart/2005/8/layout/hProcess7"/>
    <dgm:cxn modelId="{E99C4064-E0A8-4AAA-A2C1-E918FBC1F948}" type="presParOf" srcId="{B2BC9D07-597F-46F7-9199-C53BC9AD3761}" destId="{67910AE2-1433-45E6-B3FE-351B1481E3B0}" srcOrd="1" destOrd="0" presId="urn:microsoft.com/office/officeart/2005/8/layout/hProcess7"/>
    <dgm:cxn modelId="{CD0EFA16-7CC8-4DFD-B920-B646AD2E0615}" type="presParOf" srcId="{B2BC9D07-597F-46F7-9199-C53BC9AD3761}" destId="{43A2CD2A-F63B-43B7-9A01-DF89689684A8}" srcOrd="2" destOrd="0" presId="urn:microsoft.com/office/officeart/2005/8/layout/hProcess7"/>
    <dgm:cxn modelId="{84C98426-2076-4DC0-AA2C-A95862569677}" type="presParOf" srcId="{8EA1ED79-935D-4960-B404-D30675B241E6}" destId="{E6427C57-F074-466F-9BFA-1CC46C7224F5}" srcOrd="11" destOrd="0" presId="urn:microsoft.com/office/officeart/2005/8/layout/hProcess7"/>
    <dgm:cxn modelId="{9EA0EEE1-C1DA-4581-986E-98AA6D70D28F}" type="presParOf" srcId="{8EA1ED79-935D-4960-B404-D30675B241E6}" destId="{1E15A23B-19B4-427E-8C23-E541629F3166}" srcOrd="12" destOrd="0" presId="urn:microsoft.com/office/officeart/2005/8/layout/hProcess7"/>
    <dgm:cxn modelId="{6EFCE0EB-F5DB-416E-8292-6066497D1666}" type="presParOf" srcId="{1E15A23B-19B4-427E-8C23-E541629F3166}" destId="{187DB78D-D16E-4EF5-B6A5-AAEF4E44F5E4}" srcOrd="0" destOrd="0" presId="urn:microsoft.com/office/officeart/2005/8/layout/hProcess7"/>
    <dgm:cxn modelId="{98A3A4FA-5E51-4B40-8C15-008A35AAB300}" type="presParOf" srcId="{1E15A23B-19B4-427E-8C23-E541629F3166}" destId="{4D0E4B22-7909-4A3A-ACFA-D9E40C64EF4B}" srcOrd="1" destOrd="0" presId="urn:microsoft.com/office/officeart/2005/8/layout/hProcess7"/>
    <dgm:cxn modelId="{42EE9F40-A5CE-4DA5-AAF6-CE7D6152C2CE}" type="presParOf" srcId="{1E15A23B-19B4-427E-8C23-E541629F3166}" destId="{7F73363F-BC61-4C07-AD33-7B45B49B9A9D}"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7652C1-30A0-4850-A1DA-6F2DC729E7FE}"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s-ES"/>
        </a:p>
      </dgm:t>
    </dgm:pt>
    <dgm:pt modelId="{359C8704-6037-4DF6-A2E1-C173A751A1AE}">
      <dgm:prSet phldrT="[Texto]" custT="1"/>
      <dgm:spPr>
        <a:solidFill>
          <a:schemeClr val="accent1">
            <a:lumMod val="50000"/>
          </a:schemeClr>
        </a:solidFill>
      </dgm:spPr>
      <dgm:t>
        <a:bodyPr/>
        <a:lstStyle/>
        <a:p>
          <a:r>
            <a:rPr lang="es-ES" sz="2800" dirty="0"/>
            <a:t>Dimensiones</a:t>
          </a:r>
        </a:p>
      </dgm:t>
    </dgm:pt>
    <dgm:pt modelId="{07ACFBC7-6DD2-4C7D-B5B6-98B9B5791C55}" type="parTrans" cxnId="{F3EEBA8F-64AD-4B8C-B5A5-E6A7B0557AF9}">
      <dgm:prSet/>
      <dgm:spPr/>
      <dgm:t>
        <a:bodyPr/>
        <a:lstStyle/>
        <a:p>
          <a:endParaRPr lang="es-ES" sz="2800"/>
        </a:p>
      </dgm:t>
    </dgm:pt>
    <dgm:pt modelId="{955BA7D0-BCFC-45DF-83AE-BDFD0C5BA27E}" type="sibTrans" cxnId="{F3EEBA8F-64AD-4B8C-B5A5-E6A7B0557AF9}">
      <dgm:prSet/>
      <dgm:spPr/>
      <dgm:t>
        <a:bodyPr/>
        <a:lstStyle/>
        <a:p>
          <a:endParaRPr lang="es-ES" sz="2800"/>
        </a:p>
      </dgm:t>
    </dgm:pt>
    <dgm:pt modelId="{0827B741-E9A1-40BB-9C08-21DBAF0B04F9}">
      <dgm:prSet phldrT="[Texto]" custT="1"/>
      <dgm:spPr>
        <a:noFill/>
        <a:ln>
          <a:solidFill>
            <a:srgbClr val="143958"/>
          </a:solidFill>
        </a:ln>
      </dgm:spPr>
      <dgm:t>
        <a:bodyPr/>
        <a:lstStyle/>
        <a:p>
          <a:r>
            <a:rPr lang="es-ES" sz="2800" dirty="0">
              <a:solidFill>
                <a:srgbClr val="143958"/>
              </a:solidFill>
            </a:rPr>
            <a:t>Desempeño</a:t>
          </a:r>
        </a:p>
      </dgm:t>
    </dgm:pt>
    <dgm:pt modelId="{BF100070-2366-48B5-816B-1E22A325A530}" type="parTrans" cxnId="{6BF884CF-58EC-40DB-8F07-7412082262A6}">
      <dgm:prSet custT="1"/>
      <dgm:spPr>
        <a:ln>
          <a:solidFill>
            <a:srgbClr val="143958"/>
          </a:solidFill>
        </a:ln>
      </dgm:spPr>
      <dgm:t>
        <a:bodyPr/>
        <a:lstStyle/>
        <a:p>
          <a:endParaRPr lang="es-ES" sz="2800" dirty="0"/>
        </a:p>
      </dgm:t>
    </dgm:pt>
    <dgm:pt modelId="{A4BA3737-1E36-467D-AC54-5AA04E47B1D4}" type="sibTrans" cxnId="{6BF884CF-58EC-40DB-8F07-7412082262A6}">
      <dgm:prSet/>
      <dgm:spPr/>
      <dgm:t>
        <a:bodyPr/>
        <a:lstStyle/>
        <a:p>
          <a:endParaRPr lang="es-ES" sz="2800"/>
        </a:p>
      </dgm:t>
    </dgm:pt>
    <dgm:pt modelId="{650CC8DC-9291-4DE7-95D3-F37A01E2286F}">
      <dgm:prSet phldrT="[Texto]" custT="1"/>
      <dgm:spPr>
        <a:noFill/>
        <a:ln w="12700" cap="flat" cmpd="sng" algn="ctr">
          <a:solidFill>
            <a:srgbClr val="143958"/>
          </a:solidFill>
          <a:prstDash val="solid"/>
          <a:miter lim="800000"/>
        </a:ln>
        <a:effectLst/>
      </dgm:spPr>
      <dgm:t>
        <a:bodyPr spcFirstLastPara="0" vert="horz" wrap="square" lIns="22225" tIns="22225" rIns="22225" bIns="22225" numCol="1" spcCol="1270" anchor="ctr" anchorCtr="0"/>
        <a:lstStyle/>
        <a:p>
          <a:pPr marL="0" lvl="0" indent="0" algn="ctr" defTabSz="1555750">
            <a:lnSpc>
              <a:spcPct val="90000"/>
            </a:lnSpc>
            <a:spcBef>
              <a:spcPct val="0"/>
            </a:spcBef>
            <a:spcAft>
              <a:spcPct val="35000"/>
            </a:spcAft>
            <a:buNone/>
          </a:pPr>
          <a:r>
            <a:rPr lang="es-ES" sz="2800" kern="1200" dirty="0">
              <a:solidFill>
                <a:srgbClr val="143958"/>
              </a:solidFill>
              <a:latin typeface="Calibri"/>
              <a:ea typeface="+mn-ea"/>
              <a:cs typeface="+mn-cs"/>
            </a:rPr>
            <a:t>Organizacional</a:t>
          </a:r>
        </a:p>
      </dgm:t>
    </dgm:pt>
    <dgm:pt modelId="{CB1420AD-F399-4C0A-8CF1-95C223B4DA59}" type="parTrans" cxnId="{26EDC607-8E07-4048-A46C-7FA69CAD4925}">
      <dgm:prSet custT="1"/>
      <dgm:spPr>
        <a:ln>
          <a:solidFill>
            <a:srgbClr val="143958"/>
          </a:solidFill>
        </a:ln>
      </dgm:spPr>
      <dgm:t>
        <a:bodyPr/>
        <a:lstStyle/>
        <a:p>
          <a:endParaRPr lang="es-ES" sz="2800" dirty="0"/>
        </a:p>
      </dgm:t>
    </dgm:pt>
    <dgm:pt modelId="{A1B72807-E690-4591-A16E-EDBECBD6E193}" type="sibTrans" cxnId="{26EDC607-8E07-4048-A46C-7FA69CAD4925}">
      <dgm:prSet/>
      <dgm:spPr/>
      <dgm:t>
        <a:bodyPr/>
        <a:lstStyle/>
        <a:p>
          <a:endParaRPr lang="es-ES" sz="2800"/>
        </a:p>
      </dgm:t>
    </dgm:pt>
    <dgm:pt modelId="{52CD5576-5799-4304-B831-AA5D5A3E99EB}">
      <dgm:prSet phldrT="[Texto]" custT="1"/>
      <dgm:spPr>
        <a:noFill/>
        <a:ln w="12700" cap="flat" cmpd="sng" algn="ctr">
          <a:solidFill>
            <a:srgbClr val="143958"/>
          </a:solidFill>
          <a:prstDash val="solid"/>
          <a:miter lim="800000"/>
        </a:ln>
        <a:effectLst/>
      </dgm:spPr>
      <dgm:t>
        <a:bodyPr spcFirstLastPara="0" vert="horz" wrap="square" lIns="22225" tIns="22225" rIns="22225" bIns="22225" numCol="1" spcCol="1270" anchor="ctr" anchorCtr="0"/>
        <a:lstStyle/>
        <a:p>
          <a:pPr marL="0" lvl="0" indent="0" algn="ctr" defTabSz="1555750">
            <a:lnSpc>
              <a:spcPct val="90000"/>
            </a:lnSpc>
            <a:spcBef>
              <a:spcPct val="0"/>
            </a:spcBef>
            <a:spcAft>
              <a:spcPct val="35000"/>
            </a:spcAft>
            <a:buNone/>
          </a:pPr>
          <a:r>
            <a:rPr lang="es-ES" sz="2800" kern="1200" dirty="0">
              <a:solidFill>
                <a:srgbClr val="143958"/>
              </a:solidFill>
              <a:latin typeface="Calibri"/>
              <a:ea typeface="+mn-ea"/>
              <a:cs typeface="+mn-cs"/>
            </a:rPr>
            <a:t>Salas de Audiencias</a:t>
          </a:r>
        </a:p>
      </dgm:t>
    </dgm:pt>
    <dgm:pt modelId="{1D69BFA3-577B-492F-B711-33BC5DC25DB2}" type="parTrans" cxnId="{E6AEB9C9-E92B-4006-983D-3707E40F7CC7}">
      <dgm:prSet custT="1"/>
      <dgm:spPr>
        <a:ln>
          <a:solidFill>
            <a:srgbClr val="143958"/>
          </a:solidFill>
        </a:ln>
      </dgm:spPr>
      <dgm:t>
        <a:bodyPr/>
        <a:lstStyle/>
        <a:p>
          <a:endParaRPr lang="es-ES" sz="2800" dirty="0"/>
        </a:p>
      </dgm:t>
    </dgm:pt>
    <dgm:pt modelId="{8F7E92B6-C765-4F02-B950-23DBEADB1608}" type="sibTrans" cxnId="{E6AEB9C9-E92B-4006-983D-3707E40F7CC7}">
      <dgm:prSet/>
      <dgm:spPr/>
      <dgm:t>
        <a:bodyPr/>
        <a:lstStyle/>
        <a:p>
          <a:endParaRPr lang="es-ES" sz="2800"/>
        </a:p>
      </dgm:t>
    </dgm:pt>
    <dgm:pt modelId="{D59D3465-5A59-48D5-BF84-1A536B3AF60A}" type="pres">
      <dgm:prSet presAssocID="{827652C1-30A0-4850-A1DA-6F2DC729E7FE}" presName="Name0" presStyleCnt="0">
        <dgm:presLayoutVars>
          <dgm:chPref val="1"/>
          <dgm:dir/>
          <dgm:animOne val="branch"/>
          <dgm:animLvl val="lvl"/>
          <dgm:resizeHandles val="exact"/>
        </dgm:presLayoutVars>
      </dgm:prSet>
      <dgm:spPr/>
    </dgm:pt>
    <dgm:pt modelId="{3CEFF1CA-AF04-441C-82CA-CDC1BF145A7B}" type="pres">
      <dgm:prSet presAssocID="{359C8704-6037-4DF6-A2E1-C173A751A1AE}" presName="root1" presStyleCnt="0"/>
      <dgm:spPr/>
    </dgm:pt>
    <dgm:pt modelId="{20D5AFED-09BA-46DF-8411-46CD612E4568}" type="pres">
      <dgm:prSet presAssocID="{359C8704-6037-4DF6-A2E1-C173A751A1AE}" presName="LevelOneTextNode" presStyleLbl="node0" presStyleIdx="0" presStyleCnt="1" custScaleX="85822" custScaleY="65392">
        <dgm:presLayoutVars>
          <dgm:chPref val="3"/>
        </dgm:presLayoutVars>
      </dgm:prSet>
      <dgm:spPr/>
    </dgm:pt>
    <dgm:pt modelId="{38947D96-2A34-437F-9FC7-C6966960ABD5}" type="pres">
      <dgm:prSet presAssocID="{359C8704-6037-4DF6-A2E1-C173A751A1AE}" presName="level2hierChild" presStyleCnt="0"/>
      <dgm:spPr/>
    </dgm:pt>
    <dgm:pt modelId="{88C33EDA-5D8D-4795-9096-929776748C89}" type="pres">
      <dgm:prSet presAssocID="{BF100070-2366-48B5-816B-1E22A325A530}" presName="conn2-1" presStyleLbl="parChTrans1D2" presStyleIdx="0" presStyleCnt="3"/>
      <dgm:spPr/>
    </dgm:pt>
    <dgm:pt modelId="{4F530919-3B2E-4C40-8E80-F4BFCFCEB8EB}" type="pres">
      <dgm:prSet presAssocID="{BF100070-2366-48B5-816B-1E22A325A530}" presName="connTx" presStyleLbl="parChTrans1D2" presStyleIdx="0" presStyleCnt="3"/>
      <dgm:spPr/>
    </dgm:pt>
    <dgm:pt modelId="{AC97FBF8-C651-4CAE-8ACA-CEB93BD8BE05}" type="pres">
      <dgm:prSet presAssocID="{0827B741-E9A1-40BB-9C08-21DBAF0B04F9}" presName="root2" presStyleCnt="0"/>
      <dgm:spPr/>
    </dgm:pt>
    <dgm:pt modelId="{345B0E93-E90C-429D-B3B5-770E3FD01D8A}" type="pres">
      <dgm:prSet presAssocID="{0827B741-E9A1-40BB-9C08-21DBAF0B04F9}" presName="LevelTwoTextNode" presStyleLbl="node2" presStyleIdx="0" presStyleCnt="3">
        <dgm:presLayoutVars>
          <dgm:chPref val="3"/>
        </dgm:presLayoutVars>
      </dgm:prSet>
      <dgm:spPr/>
    </dgm:pt>
    <dgm:pt modelId="{0F3CE27C-1BC1-45DC-85AE-1E4EDC30A45E}" type="pres">
      <dgm:prSet presAssocID="{0827B741-E9A1-40BB-9C08-21DBAF0B04F9}" presName="level3hierChild" presStyleCnt="0"/>
      <dgm:spPr/>
    </dgm:pt>
    <dgm:pt modelId="{38681438-7D4D-4F91-ABF1-14205C21CE64}" type="pres">
      <dgm:prSet presAssocID="{CB1420AD-F399-4C0A-8CF1-95C223B4DA59}" presName="conn2-1" presStyleLbl="parChTrans1D2" presStyleIdx="1" presStyleCnt="3"/>
      <dgm:spPr/>
    </dgm:pt>
    <dgm:pt modelId="{A830A8CA-051E-4759-B738-8686936AF126}" type="pres">
      <dgm:prSet presAssocID="{CB1420AD-F399-4C0A-8CF1-95C223B4DA59}" presName="connTx" presStyleLbl="parChTrans1D2" presStyleIdx="1" presStyleCnt="3"/>
      <dgm:spPr/>
    </dgm:pt>
    <dgm:pt modelId="{27F4E0E6-BAF2-4A5B-99FE-CB802EBCBD2A}" type="pres">
      <dgm:prSet presAssocID="{650CC8DC-9291-4DE7-95D3-F37A01E2286F}" presName="root2" presStyleCnt="0"/>
      <dgm:spPr/>
    </dgm:pt>
    <dgm:pt modelId="{AB940C6E-3DA7-4773-8860-94D2B5F752D9}" type="pres">
      <dgm:prSet presAssocID="{650CC8DC-9291-4DE7-95D3-F37A01E2286F}" presName="LevelTwoTextNode" presStyleLbl="node2" presStyleIdx="1" presStyleCnt="3">
        <dgm:presLayoutVars>
          <dgm:chPref val="3"/>
        </dgm:presLayoutVars>
      </dgm:prSet>
      <dgm:spPr>
        <a:xfrm>
          <a:off x="1668158" y="2194560"/>
          <a:ext cx="3376913" cy="1029546"/>
        </a:xfrm>
        <a:prstGeom prst="rect">
          <a:avLst/>
        </a:prstGeom>
      </dgm:spPr>
    </dgm:pt>
    <dgm:pt modelId="{9E26A40C-7DBE-414C-A293-9D235E0303DB}" type="pres">
      <dgm:prSet presAssocID="{650CC8DC-9291-4DE7-95D3-F37A01E2286F}" presName="level3hierChild" presStyleCnt="0"/>
      <dgm:spPr/>
    </dgm:pt>
    <dgm:pt modelId="{80139A68-17D5-43DC-A22F-F88629F50CC6}" type="pres">
      <dgm:prSet presAssocID="{1D69BFA3-577B-492F-B711-33BC5DC25DB2}" presName="conn2-1" presStyleLbl="parChTrans1D2" presStyleIdx="2" presStyleCnt="3"/>
      <dgm:spPr/>
    </dgm:pt>
    <dgm:pt modelId="{9F00D81A-76DA-44FF-9486-DA05CFA6AEA6}" type="pres">
      <dgm:prSet presAssocID="{1D69BFA3-577B-492F-B711-33BC5DC25DB2}" presName="connTx" presStyleLbl="parChTrans1D2" presStyleIdx="2" presStyleCnt="3"/>
      <dgm:spPr/>
    </dgm:pt>
    <dgm:pt modelId="{141B4538-E4DE-41E3-A2C2-DAEC5BDF051E}" type="pres">
      <dgm:prSet presAssocID="{52CD5576-5799-4304-B831-AA5D5A3E99EB}" presName="root2" presStyleCnt="0"/>
      <dgm:spPr/>
    </dgm:pt>
    <dgm:pt modelId="{9CB2BE4E-1D55-4319-AA50-84470F78DF31}" type="pres">
      <dgm:prSet presAssocID="{52CD5576-5799-4304-B831-AA5D5A3E99EB}" presName="LevelTwoTextNode" presStyleLbl="node2" presStyleIdx="2" presStyleCnt="3">
        <dgm:presLayoutVars>
          <dgm:chPref val="3"/>
        </dgm:presLayoutVars>
      </dgm:prSet>
      <dgm:spPr>
        <a:xfrm>
          <a:off x="1668158" y="3481493"/>
          <a:ext cx="3376913" cy="1029546"/>
        </a:xfrm>
        <a:prstGeom prst="rect">
          <a:avLst/>
        </a:prstGeom>
      </dgm:spPr>
    </dgm:pt>
    <dgm:pt modelId="{13BAC4EB-2D96-480E-B9C0-0DA4AC3D198E}" type="pres">
      <dgm:prSet presAssocID="{52CD5576-5799-4304-B831-AA5D5A3E99EB}" presName="level3hierChild" presStyleCnt="0"/>
      <dgm:spPr/>
    </dgm:pt>
  </dgm:ptLst>
  <dgm:cxnLst>
    <dgm:cxn modelId="{FC5FE0A1-6DB6-47EB-A1B0-D711C7DD32F6}" type="presOf" srcId="{BF100070-2366-48B5-816B-1E22A325A530}" destId="{88C33EDA-5D8D-4795-9096-929776748C89}" srcOrd="0" destOrd="0" presId="urn:microsoft.com/office/officeart/2008/layout/HorizontalMultiLevelHierarchy"/>
    <dgm:cxn modelId="{26EDC607-8E07-4048-A46C-7FA69CAD4925}" srcId="{359C8704-6037-4DF6-A2E1-C173A751A1AE}" destId="{650CC8DC-9291-4DE7-95D3-F37A01E2286F}" srcOrd="1" destOrd="0" parTransId="{CB1420AD-F399-4C0A-8CF1-95C223B4DA59}" sibTransId="{A1B72807-E690-4591-A16E-EDBECBD6E193}"/>
    <dgm:cxn modelId="{623BF372-8E6F-4ADC-928E-80728ACA88D0}" type="presOf" srcId="{0827B741-E9A1-40BB-9C08-21DBAF0B04F9}" destId="{345B0E93-E90C-429D-B3B5-770E3FD01D8A}" srcOrd="0" destOrd="0" presId="urn:microsoft.com/office/officeart/2008/layout/HorizontalMultiLevelHierarchy"/>
    <dgm:cxn modelId="{52F0432D-64CC-4C0B-A34A-AA90997AC129}" type="presOf" srcId="{CB1420AD-F399-4C0A-8CF1-95C223B4DA59}" destId="{A830A8CA-051E-4759-B738-8686936AF126}" srcOrd="1" destOrd="0" presId="urn:microsoft.com/office/officeart/2008/layout/HorizontalMultiLevelHierarchy"/>
    <dgm:cxn modelId="{B79B7161-F59D-4E90-8B0A-EEC0EFB206C5}" type="presOf" srcId="{650CC8DC-9291-4DE7-95D3-F37A01E2286F}" destId="{AB940C6E-3DA7-4773-8860-94D2B5F752D9}" srcOrd="0" destOrd="0" presId="urn:microsoft.com/office/officeart/2008/layout/HorizontalMultiLevelHierarchy"/>
    <dgm:cxn modelId="{F3EEBA8F-64AD-4B8C-B5A5-E6A7B0557AF9}" srcId="{827652C1-30A0-4850-A1DA-6F2DC729E7FE}" destId="{359C8704-6037-4DF6-A2E1-C173A751A1AE}" srcOrd="0" destOrd="0" parTransId="{07ACFBC7-6DD2-4C7D-B5B6-98B9B5791C55}" sibTransId="{955BA7D0-BCFC-45DF-83AE-BDFD0C5BA27E}"/>
    <dgm:cxn modelId="{277735A3-A79B-44BA-BB3B-F669D105C973}" type="presOf" srcId="{BF100070-2366-48B5-816B-1E22A325A530}" destId="{4F530919-3B2E-4C40-8E80-F4BFCFCEB8EB}" srcOrd="1" destOrd="0" presId="urn:microsoft.com/office/officeart/2008/layout/HorizontalMultiLevelHierarchy"/>
    <dgm:cxn modelId="{BC69FBBF-B983-48EC-AF1A-66A792A898C8}" type="presOf" srcId="{1D69BFA3-577B-492F-B711-33BC5DC25DB2}" destId="{80139A68-17D5-43DC-A22F-F88629F50CC6}" srcOrd="0" destOrd="0" presId="urn:microsoft.com/office/officeart/2008/layout/HorizontalMultiLevelHierarchy"/>
    <dgm:cxn modelId="{365B0574-DBA3-4AEE-99D8-4557CEFAF823}" type="presOf" srcId="{827652C1-30A0-4850-A1DA-6F2DC729E7FE}" destId="{D59D3465-5A59-48D5-BF84-1A536B3AF60A}" srcOrd="0" destOrd="0" presId="urn:microsoft.com/office/officeart/2008/layout/HorizontalMultiLevelHierarchy"/>
    <dgm:cxn modelId="{E6AEB9C9-E92B-4006-983D-3707E40F7CC7}" srcId="{359C8704-6037-4DF6-A2E1-C173A751A1AE}" destId="{52CD5576-5799-4304-B831-AA5D5A3E99EB}" srcOrd="2" destOrd="0" parTransId="{1D69BFA3-577B-492F-B711-33BC5DC25DB2}" sibTransId="{8F7E92B6-C765-4F02-B950-23DBEADB1608}"/>
    <dgm:cxn modelId="{6BF884CF-58EC-40DB-8F07-7412082262A6}" srcId="{359C8704-6037-4DF6-A2E1-C173A751A1AE}" destId="{0827B741-E9A1-40BB-9C08-21DBAF0B04F9}" srcOrd="0" destOrd="0" parTransId="{BF100070-2366-48B5-816B-1E22A325A530}" sibTransId="{A4BA3737-1E36-467D-AC54-5AA04E47B1D4}"/>
    <dgm:cxn modelId="{378DAF8D-19BE-46BB-A33C-CE17D2858DD2}" type="presOf" srcId="{CB1420AD-F399-4C0A-8CF1-95C223B4DA59}" destId="{38681438-7D4D-4F91-ABF1-14205C21CE64}" srcOrd="0" destOrd="0" presId="urn:microsoft.com/office/officeart/2008/layout/HorizontalMultiLevelHierarchy"/>
    <dgm:cxn modelId="{8FCD6136-3712-4492-9D4A-18941A424B3A}" type="presOf" srcId="{52CD5576-5799-4304-B831-AA5D5A3E99EB}" destId="{9CB2BE4E-1D55-4319-AA50-84470F78DF31}" srcOrd="0" destOrd="0" presId="urn:microsoft.com/office/officeart/2008/layout/HorizontalMultiLevelHierarchy"/>
    <dgm:cxn modelId="{B0EAC731-8C0D-44B3-AD78-C6DBACDE2013}" type="presOf" srcId="{1D69BFA3-577B-492F-B711-33BC5DC25DB2}" destId="{9F00D81A-76DA-44FF-9486-DA05CFA6AEA6}" srcOrd="1" destOrd="0" presId="urn:microsoft.com/office/officeart/2008/layout/HorizontalMultiLevelHierarchy"/>
    <dgm:cxn modelId="{E6C44ABD-AA01-4156-BC57-D8E911E2E388}" type="presOf" srcId="{359C8704-6037-4DF6-A2E1-C173A751A1AE}" destId="{20D5AFED-09BA-46DF-8411-46CD612E4568}" srcOrd="0" destOrd="0" presId="urn:microsoft.com/office/officeart/2008/layout/HorizontalMultiLevelHierarchy"/>
    <dgm:cxn modelId="{81A3267B-5FFC-48CC-B861-CD3F567CC417}" type="presParOf" srcId="{D59D3465-5A59-48D5-BF84-1A536B3AF60A}" destId="{3CEFF1CA-AF04-441C-82CA-CDC1BF145A7B}" srcOrd="0" destOrd="0" presId="urn:microsoft.com/office/officeart/2008/layout/HorizontalMultiLevelHierarchy"/>
    <dgm:cxn modelId="{DB2E9EC4-E598-4F3E-BC21-413DE2241FC3}" type="presParOf" srcId="{3CEFF1CA-AF04-441C-82CA-CDC1BF145A7B}" destId="{20D5AFED-09BA-46DF-8411-46CD612E4568}" srcOrd="0" destOrd="0" presId="urn:microsoft.com/office/officeart/2008/layout/HorizontalMultiLevelHierarchy"/>
    <dgm:cxn modelId="{907450E2-B470-4250-B56D-A64921E074FB}" type="presParOf" srcId="{3CEFF1CA-AF04-441C-82CA-CDC1BF145A7B}" destId="{38947D96-2A34-437F-9FC7-C6966960ABD5}" srcOrd="1" destOrd="0" presId="urn:microsoft.com/office/officeart/2008/layout/HorizontalMultiLevelHierarchy"/>
    <dgm:cxn modelId="{C6054277-5AFF-4760-960B-3A0F510F8A2C}" type="presParOf" srcId="{38947D96-2A34-437F-9FC7-C6966960ABD5}" destId="{88C33EDA-5D8D-4795-9096-929776748C89}" srcOrd="0" destOrd="0" presId="urn:microsoft.com/office/officeart/2008/layout/HorizontalMultiLevelHierarchy"/>
    <dgm:cxn modelId="{AAD7F493-EF99-42A1-AF84-595CFA4FEC04}" type="presParOf" srcId="{88C33EDA-5D8D-4795-9096-929776748C89}" destId="{4F530919-3B2E-4C40-8E80-F4BFCFCEB8EB}" srcOrd="0" destOrd="0" presId="urn:microsoft.com/office/officeart/2008/layout/HorizontalMultiLevelHierarchy"/>
    <dgm:cxn modelId="{319036D4-3ECD-42CF-966C-12C31BA7F662}" type="presParOf" srcId="{38947D96-2A34-437F-9FC7-C6966960ABD5}" destId="{AC97FBF8-C651-4CAE-8ACA-CEB93BD8BE05}" srcOrd="1" destOrd="0" presId="urn:microsoft.com/office/officeart/2008/layout/HorizontalMultiLevelHierarchy"/>
    <dgm:cxn modelId="{8309B10F-C394-476C-8B37-0EA009638AF3}" type="presParOf" srcId="{AC97FBF8-C651-4CAE-8ACA-CEB93BD8BE05}" destId="{345B0E93-E90C-429D-B3B5-770E3FD01D8A}" srcOrd="0" destOrd="0" presId="urn:microsoft.com/office/officeart/2008/layout/HorizontalMultiLevelHierarchy"/>
    <dgm:cxn modelId="{E1EC003D-1C26-4FE7-95DB-CC12736504EB}" type="presParOf" srcId="{AC97FBF8-C651-4CAE-8ACA-CEB93BD8BE05}" destId="{0F3CE27C-1BC1-45DC-85AE-1E4EDC30A45E}" srcOrd="1" destOrd="0" presId="urn:microsoft.com/office/officeart/2008/layout/HorizontalMultiLevelHierarchy"/>
    <dgm:cxn modelId="{A9310EFE-0803-4902-A683-6DCD30E7FB3C}" type="presParOf" srcId="{38947D96-2A34-437F-9FC7-C6966960ABD5}" destId="{38681438-7D4D-4F91-ABF1-14205C21CE64}" srcOrd="2" destOrd="0" presId="urn:microsoft.com/office/officeart/2008/layout/HorizontalMultiLevelHierarchy"/>
    <dgm:cxn modelId="{896A72D1-33FE-46ED-92E7-E67980A7A8FE}" type="presParOf" srcId="{38681438-7D4D-4F91-ABF1-14205C21CE64}" destId="{A830A8CA-051E-4759-B738-8686936AF126}" srcOrd="0" destOrd="0" presId="urn:microsoft.com/office/officeart/2008/layout/HorizontalMultiLevelHierarchy"/>
    <dgm:cxn modelId="{024E0AE3-C36E-4F81-A22B-37FBA61CCF94}" type="presParOf" srcId="{38947D96-2A34-437F-9FC7-C6966960ABD5}" destId="{27F4E0E6-BAF2-4A5B-99FE-CB802EBCBD2A}" srcOrd="3" destOrd="0" presId="urn:microsoft.com/office/officeart/2008/layout/HorizontalMultiLevelHierarchy"/>
    <dgm:cxn modelId="{C2BD5F84-DCAB-4C65-8FAF-D964CB66878F}" type="presParOf" srcId="{27F4E0E6-BAF2-4A5B-99FE-CB802EBCBD2A}" destId="{AB940C6E-3DA7-4773-8860-94D2B5F752D9}" srcOrd="0" destOrd="0" presId="urn:microsoft.com/office/officeart/2008/layout/HorizontalMultiLevelHierarchy"/>
    <dgm:cxn modelId="{EE570320-CCDE-4F5E-B885-D969DA7E8EAC}" type="presParOf" srcId="{27F4E0E6-BAF2-4A5B-99FE-CB802EBCBD2A}" destId="{9E26A40C-7DBE-414C-A293-9D235E0303DB}" srcOrd="1" destOrd="0" presId="urn:microsoft.com/office/officeart/2008/layout/HorizontalMultiLevelHierarchy"/>
    <dgm:cxn modelId="{2831157F-EA7A-4B74-9DEB-33E0E9A92680}" type="presParOf" srcId="{38947D96-2A34-437F-9FC7-C6966960ABD5}" destId="{80139A68-17D5-43DC-A22F-F88629F50CC6}" srcOrd="4" destOrd="0" presId="urn:microsoft.com/office/officeart/2008/layout/HorizontalMultiLevelHierarchy"/>
    <dgm:cxn modelId="{84D159F4-BAF8-4918-A0F6-C688A827FA6A}" type="presParOf" srcId="{80139A68-17D5-43DC-A22F-F88629F50CC6}" destId="{9F00D81A-76DA-44FF-9486-DA05CFA6AEA6}" srcOrd="0" destOrd="0" presId="urn:microsoft.com/office/officeart/2008/layout/HorizontalMultiLevelHierarchy"/>
    <dgm:cxn modelId="{C8913EA1-FF70-415E-957C-B00A9B9C2778}" type="presParOf" srcId="{38947D96-2A34-437F-9FC7-C6966960ABD5}" destId="{141B4538-E4DE-41E3-A2C2-DAEC5BDF051E}" srcOrd="5" destOrd="0" presId="urn:microsoft.com/office/officeart/2008/layout/HorizontalMultiLevelHierarchy"/>
    <dgm:cxn modelId="{08028243-9E49-4CFA-8B52-AEA6E907E0D1}" type="presParOf" srcId="{141B4538-E4DE-41E3-A2C2-DAEC5BDF051E}" destId="{9CB2BE4E-1D55-4319-AA50-84470F78DF31}" srcOrd="0" destOrd="0" presId="urn:microsoft.com/office/officeart/2008/layout/HorizontalMultiLevelHierarchy"/>
    <dgm:cxn modelId="{A596CA1A-EC35-4CBE-8CE6-327C6E25BFA9}" type="presParOf" srcId="{141B4538-E4DE-41E3-A2C2-DAEC5BDF051E}" destId="{13BAC4EB-2D96-480E-B9C0-0DA4AC3D198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AD9086-2535-4A99-998D-B84A0FD388C4}">
      <dsp:nvSpPr>
        <dsp:cNvPr id="0" name=""/>
        <dsp:cNvSpPr/>
      </dsp:nvSpPr>
      <dsp:spPr>
        <a:xfrm>
          <a:off x="4631" y="607"/>
          <a:ext cx="2786130" cy="2945419"/>
        </a:xfrm>
        <a:prstGeom prst="roundRect">
          <a:avLst>
            <a:gd name="adj" fmla="val 5000"/>
          </a:avLst>
        </a:prstGeom>
        <a:solidFill>
          <a:srgbClr val="CCECF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s-ES" sz="3200" kern="1200" dirty="0">
            <a:solidFill>
              <a:srgbClr val="143958"/>
            </a:solidFill>
          </a:endParaRPr>
        </a:p>
      </dsp:txBody>
      <dsp:txXfrm rot="16200000">
        <a:off x="-924377" y="929616"/>
        <a:ext cx="2415244" cy="557226"/>
      </dsp:txXfrm>
    </dsp:sp>
    <dsp:sp modelId="{E1D46E6D-7307-4ABB-80D8-EA872E4EFDB3}">
      <dsp:nvSpPr>
        <dsp:cNvPr id="0" name=""/>
        <dsp:cNvSpPr/>
      </dsp:nvSpPr>
      <dsp:spPr>
        <a:xfrm>
          <a:off x="561857" y="607"/>
          <a:ext cx="2075667" cy="29454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marL="0" lvl="0" indent="0" algn="l" defTabSz="1155700">
            <a:lnSpc>
              <a:spcPct val="90000"/>
            </a:lnSpc>
            <a:spcBef>
              <a:spcPct val="0"/>
            </a:spcBef>
            <a:spcAft>
              <a:spcPct val="35000"/>
            </a:spcAft>
            <a:buNone/>
          </a:pPr>
          <a:r>
            <a:rPr lang="es-MX" sz="2600" kern="1200" dirty="0">
              <a:solidFill>
                <a:srgbClr val="143958"/>
              </a:solidFill>
            </a:rPr>
            <a:t>Metodología y revisión de experiencias internacionales</a:t>
          </a:r>
          <a:endParaRPr lang="es-ES" sz="2600" kern="1200" dirty="0">
            <a:solidFill>
              <a:srgbClr val="143958"/>
            </a:solidFill>
          </a:endParaRPr>
        </a:p>
      </dsp:txBody>
      <dsp:txXfrm>
        <a:off x="561857" y="607"/>
        <a:ext cx="2075667" cy="2945419"/>
      </dsp:txXfrm>
    </dsp:sp>
    <dsp:sp modelId="{3B0E34A9-3A35-4748-A485-77F6BC5F1EBD}">
      <dsp:nvSpPr>
        <dsp:cNvPr id="0" name=""/>
        <dsp:cNvSpPr/>
      </dsp:nvSpPr>
      <dsp:spPr>
        <a:xfrm>
          <a:off x="2888276" y="607"/>
          <a:ext cx="2786130" cy="2945419"/>
        </a:xfrm>
        <a:prstGeom prst="roundRect">
          <a:avLst>
            <a:gd name="adj" fmla="val 5000"/>
          </a:avLst>
        </a:prstGeom>
        <a:solidFill>
          <a:srgbClr val="CCECF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s-ES" sz="3200" kern="1200" dirty="0">
            <a:solidFill>
              <a:srgbClr val="143958"/>
            </a:solidFill>
          </a:endParaRPr>
        </a:p>
      </dsp:txBody>
      <dsp:txXfrm rot="16200000">
        <a:off x="1959267" y="929616"/>
        <a:ext cx="2415244" cy="557226"/>
      </dsp:txXfrm>
    </dsp:sp>
    <dsp:sp modelId="{26896204-FD3D-46D2-A568-7629C93778E7}">
      <dsp:nvSpPr>
        <dsp:cNvPr id="0" name=""/>
        <dsp:cNvSpPr/>
      </dsp:nvSpPr>
      <dsp:spPr>
        <a:xfrm rot="5400000">
          <a:off x="2665372" y="1753169"/>
          <a:ext cx="473670" cy="417919"/>
        </a:xfrm>
        <a:prstGeom prst="flowChartExtract">
          <a:avLst/>
        </a:prstGeom>
        <a:solidFill>
          <a:srgbClr val="143958"/>
        </a:solidFill>
        <a:ln w="12700" cap="flat" cmpd="sng" algn="ctr">
          <a:solidFill>
            <a:srgbClr val="143958"/>
          </a:solidFill>
          <a:prstDash val="solid"/>
          <a:miter lim="800000"/>
        </a:ln>
        <a:effectLst/>
      </dsp:spPr>
      <dsp:style>
        <a:lnRef idx="2">
          <a:scrgbClr r="0" g="0" b="0"/>
        </a:lnRef>
        <a:fillRef idx="1">
          <a:scrgbClr r="0" g="0" b="0"/>
        </a:fillRef>
        <a:effectRef idx="0">
          <a:scrgbClr r="0" g="0" b="0"/>
        </a:effectRef>
        <a:fontRef idx="minor"/>
      </dsp:style>
    </dsp:sp>
    <dsp:sp modelId="{1ED1C5A3-D2CD-4AC1-8183-6160A35E6700}">
      <dsp:nvSpPr>
        <dsp:cNvPr id="0" name=""/>
        <dsp:cNvSpPr/>
      </dsp:nvSpPr>
      <dsp:spPr>
        <a:xfrm>
          <a:off x="3445502" y="607"/>
          <a:ext cx="2075667" cy="29454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marL="0" lvl="0" indent="0" algn="l" defTabSz="1155700">
            <a:lnSpc>
              <a:spcPct val="90000"/>
            </a:lnSpc>
            <a:spcBef>
              <a:spcPct val="0"/>
            </a:spcBef>
            <a:spcAft>
              <a:spcPct val="35000"/>
            </a:spcAft>
            <a:buNone/>
          </a:pPr>
          <a:r>
            <a:rPr lang="es-ES" sz="2600" kern="1200" dirty="0">
              <a:solidFill>
                <a:srgbClr val="143958"/>
              </a:solidFill>
            </a:rPr>
            <a:t>Diagnóstico</a:t>
          </a:r>
        </a:p>
        <a:p>
          <a:pPr marL="0" lvl="0" indent="0" algn="l" defTabSz="1155700">
            <a:lnSpc>
              <a:spcPct val="90000"/>
            </a:lnSpc>
            <a:spcBef>
              <a:spcPct val="0"/>
            </a:spcBef>
            <a:spcAft>
              <a:spcPct val="35000"/>
            </a:spcAft>
            <a:buNone/>
          </a:pPr>
          <a:r>
            <a:rPr lang="es-ES" sz="2600" kern="1200" dirty="0">
              <a:solidFill>
                <a:srgbClr val="143958"/>
              </a:solidFill>
            </a:rPr>
            <a:t>Buenas Prácticas</a:t>
          </a:r>
        </a:p>
      </dsp:txBody>
      <dsp:txXfrm>
        <a:off x="3445502" y="607"/>
        <a:ext cx="2075667" cy="2945419"/>
      </dsp:txXfrm>
    </dsp:sp>
    <dsp:sp modelId="{BCF1418F-4668-489F-A257-83F7553548DB}">
      <dsp:nvSpPr>
        <dsp:cNvPr id="0" name=""/>
        <dsp:cNvSpPr/>
      </dsp:nvSpPr>
      <dsp:spPr>
        <a:xfrm>
          <a:off x="5771921" y="607"/>
          <a:ext cx="2786130" cy="2945419"/>
        </a:xfrm>
        <a:prstGeom prst="roundRect">
          <a:avLst>
            <a:gd name="adj" fmla="val 5000"/>
          </a:avLst>
        </a:prstGeom>
        <a:solidFill>
          <a:srgbClr val="CCECF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s-ES" sz="3200" kern="1200" dirty="0">
            <a:solidFill>
              <a:srgbClr val="143958"/>
            </a:solidFill>
          </a:endParaRPr>
        </a:p>
      </dsp:txBody>
      <dsp:txXfrm rot="16200000">
        <a:off x="4842912" y="929616"/>
        <a:ext cx="2415244" cy="557226"/>
      </dsp:txXfrm>
    </dsp:sp>
    <dsp:sp modelId="{1BACF027-8829-4019-A877-179E91AFEC51}">
      <dsp:nvSpPr>
        <dsp:cNvPr id="0" name=""/>
        <dsp:cNvSpPr/>
      </dsp:nvSpPr>
      <dsp:spPr>
        <a:xfrm rot="5400000">
          <a:off x="5549017" y="1753169"/>
          <a:ext cx="473670" cy="417919"/>
        </a:xfrm>
        <a:prstGeom prst="flowChartExtract">
          <a:avLst/>
        </a:prstGeom>
        <a:solidFill>
          <a:srgbClr val="143958"/>
        </a:solidFill>
        <a:ln w="12700" cap="flat" cmpd="sng" algn="ctr">
          <a:solidFill>
            <a:srgbClr val="143958"/>
          </a:solidFill>
          <a:prstDash val="solid"/>
          <a:miter lim="800000"/>
        </a:ln>
        <a:effectLst/>
      </dsp:spPr>
      <dsp:style>
        <a:lnRef idx="2">
          <a:scrgbClr r="0" g="0" b="0"/>
        </a:lnRef>
        <a:fillRef idx="1">
          <a:scrgbClr r="0" g="0" b="0"/>
        </a:fillRef>
        <a:effectRef idx="0">
          <a:scrgbClr r="0" g="0" b="0"/>
        </a:effectRef>
        <a:fontRef idx="minor"/>
      </dsp:style>
    </dsp:sp>
    <dsp:sp modelId="{1CFE25B0-63D0-468D-8723-5E81F10A6954}">
      <dsp:nvSpPr>
        <dsp:cNvPr id="0" name=""/>
        <dsp:cNvSpPr/>
      </dsp:nvSpPr>
      <dsp:spPr>
        <a:xfrm>
          <a:off x="6329147" y="607"/>
          <a:ext cx="2075667" cy="29454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marL="0" lvl="0" indent="0" algn="l" defTabSz="1155700">
            <a:lnSpc>
              <a:spcPct val="90000"/>
            </a:lnSpc>
            <a:spcBef>
              <a:spcPct val="0"/>
            </a:spcBef>
            <a:spcAft>
              <a:spcPct val="35000"/>
            </a:spcAft>
            <a:buNone/>
          </a:pPr>
          <a:r>
            <a:rPr lang="es-ES" sz="2600" kern="1200" dirty="0">
              <a:solidFill>
                <a:srgbClr val="143958"/>
              </a:solidFill>
            </a:rPr>
            <a:t>Estándares Técnicos</a:t>
          </a:r>
        </a:p>
        <a:p>
          <a:pPr marL="228600" lvl="1" indent="-228600" algn="l" defTabSz="889000">
            <a:lnSpc>
              <a:spcPct val="90000"/>
            </a:lnSpc>
            <a:spcBef>
              <a:spcPct val="0"/>
            </a:spcBef>
            <a:spcAft>
              <a:spcPct val="15000"/>
            </a:spcAft>
            <a:buChar char="•"/>
          </a:pPr>
          <a:r>
            <a:rPr lang="es-ES" sz="2000" kern="1200" dirty="0">
              <a:solidFill>
                <a:srgbClr val="143958"/>
              </a:solidFill>
            </a:rPr>
            <a:t>Capacitación</a:t>
          </a:r>
        </a:p>
        <a:p>
          <a:pPr marL="228600" lvl="1" indent="-228600" algn="l" defTabSz="889000">
            <a:lnSpc>
              <a:spcPct val="90000"/>
            </a:lnSpc>
            <a:spcBef>
              <a:spcPct val="0"/>
            </a:spcBef>
            <a:spcAft>
              <a:spcPct val="15000"/>
            </a:spcAft>
            <a:buChar char="•"/>
          </a:pPr>
          <a:r>
            <a:rPr lang="es-ES" sz="2000" kern="1200" dirty="0">
              <a:solidFill>
                <a:srgbClr val="143958"/>
              </a:solidFill>
            </a:rPr>
            <a:t>Organizacional</a:t>
          </a:r>
        </a:p>
        <a:p>
          <a:pPr marL="228600" lvl="1" indent="-228600" algn="l" defTabSz="889000">
            <a:lnSpc>
              <a:spcPct val="90000"/>
            </a:lnSpc>
            <a:spcBef>
              <a:spcPct val="0"/>
            </a:spcBef>
            <a:spcAft>
              <a:spcPct val="15000"/>
            </a:spcAft>
            <a:buChar char="•"/>
          </a:pPr>
          <a:r>
            <a:rPr lang="es-ES" sz="2000" kern="1200" dirty="0">
              <a:solidFill>
                <a:srgbClr val="143958"/>
              </a:solidFill>
            </a:rPr>
            <a:t>Salas de Audiencias</a:t>
          </a:r>
        </a:p>
      </dsp:txBody>
      <dsp:txXfrm>
        <a:off x="6329147" y="607"/>
        <a:ext cx="2075667" cy="2945419"/>
      </dsp:txXfrm>
    </dsp:sp>
    <dsp:sp modelId="{187DB78D-D16E-4EF5-B6A5-AAEF4E44F5E4}">
      <dsp:nvSpPr>
        <dsp:cNvPr id="0" name=""/>
        <dsp:cNvSpPr/>
      </dsp:nvSpPr>
      <dsp:spPr>
        <a:xfrm>
          <a:off x="8655566" y="607"/>
          <a:ext cx="2786130" cy="2945419"/>
        </a:xfrm>
        <a:prstGeom prst="roundRect">
          <a:avLst>
            <a:gd name="adj" fmla="val 5000"/>
          </a:avLst>
        </a:prstGeom>
        <a:solidFill>
          <a:srgbClr val="CCECF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s-ES" sz="3200" kern="1200" dirty="0">
            <a:solidFill>
              <a:srgbClr val="143958"/>
            </a:solidFill>
          </a:endParaRPr>
        </a:p>
      </dsp:txBody>
      <dsp:txXfrm rot="16200000">
        <a:off x="7726557" y="929616"/>
        <a:ext cx="2415244" cy="557226"/>
      </dsp:txXfrm>
    </dsp:sp>
    <dsp:sp modelId="{67910AE2-1433-45E6-B3FE-351B1481E3B0}">
      <dsp:nvSpPr>
        <dsp:cNvPr id="0" name=""/>
        <dsp:cNvSpPr/>
      </dsp:nvSpPr>
      <dsp:spPr>
        <a:xfrm rot="5400000">
          <a:off x="8432662" y="1753169"/>
          <a:ext cx="473670" cy="417919"/>
        </a:xfrm>
        <a:prstGeom prst="flowChartExtract">
          <a:avLst/>
        </a:prstGeom>
        <a:solidFill>
          <a:srgbClr val="143958"/>
        </a:solidFill>
        <a:ln w="12700" cap="flat" cmpd="sng" algn="ctr">
          <a:solidFill>
            <a:srgbClr val="143958"/>
          </a:solidFill>
          <a:prstDash val="solid"/>
          <a:miter lim="800000"/>
        </a:ln>
        <a:effectLst/>
      </dsp:spPr>
      <dsp:style>
        <a:lnRef idx="2">
          <a:scrgbClr r="0" g="0" b="0"/>
        </a:lnRef>
        <a:fillRef idx="1">
          <a:scrgbClr r="0" g="0" b="0"/>
        </a:fillRef>
        <a:effectRef idx="0">
          <a:scrgbClr r="0" g="0" b="0"/>
        </a:effectRef>
        <a:fontRef idx="minor"/>
      </dsp:style>
    </dsp:sp>
    <dsp:sp modelId="{7F73363F-BC61-4C07-AD33-7B45B49B9A9D}">
      <dsp:nvSpPr>
        <dsp:cNvPr id="0" name=""/>
        <dsp:cNvSpPr/>
      </dsp:nvSpPr>
      <dsp:spPr>
        <a:xfrm>
          <a:off x="9212792" y="607"/>
          <a:ext cx="2075667" cy="294541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marL="0" lvl="0" indent="0" algn="l" defTabSz="1155700">
            <a:lnSpc>
              <a:spcPct val="90000"/>
            </a:lnSpc>
            <a:spcBef>
              <a:spcPct val="0"/>
            </a:spcBef>
            <a:spcAft>
              <a:spcPct val="35000"/>
            </a:spcAft>
            <a:buNone/>
          </a:pPr>
          <a:r>
            <a:rPr lang="es-ES" sz="2600" kern="1200" dirty="0">
              <a:solidFill>
                <a:srgbClr val="143958"/>
              </a:solidFill>
            </a:rPr>
            <a:t>Metodología de clasificación e indicadores</a:t>
          </a:r>
        </a:p>
      </dsp:txBody>
      <dsp:txXfrm>
        <a:off x="9212792" y="607"/>
        <a:ext cx="2075667" cy="29454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39A68-17D5-43DC-A22F-F88629F50CC6}">
      <dsp:nvSpPr>
        <dsp:cNvPr id="0" name=""/>
        <dsp:cNvSpPr/>
      </dsp:nvSpPr>
      <dsp:spPr>
        <a:xfrm>
          <a:off x="992776" y="2709333"/>
          <a:ext cx="675382" cy="1286933"/>
        </a:xfrm>
        <a:custGeom>
          <a:avLst/>
          <a:gdLst/>
          <a:ahLst/>
          <a:cxnLst/>
          <a:rect l="0" t="0" r="0" b="0"/>
          <a:pathLst>
            <a:path>
              <a:moveTo>
                <a:pt x="0" y="0"/>
              </a:moveTo>
              <a:lnTo>
                <a:pt x="337691" y="0"/>
              </a:lnTo>
              <a:lnTo>
                <a:pt x="337691" y="1286933"/>
              </a:lnTo>
              <a:lnTo>
                <a:pt x="675382" y="1286933"/>
              </a:lnTo>
            </a:path>
          </a:pathLst>
        </a:custGeom>
        <a:noFill/>
        <a:ln w="12700" cap="flat" cmpd="sng" algn="ctr">
          <a:solidFill>
            <a:srgbClr val="143958"/>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es-ES" sz="2800" kern="1200" dirty="0"/>
        </a:p>
      </dsp:txBody>
      <dsp:txXfrm>
        <a:off x="1294132" y="3316465"/>
        <a:ext cx="72669" cy="72669"/>
      </dsp:txXfrm>
    </dsp:sp>
    <dsp:sp modelId="{38681438-7D4D-4F91-ABF1-14205C21CE64}">
      <dsp:nvSpPr>
        <dsp:cNvPr id="0" name=""/>
        <dsp:cNvSpPr/>
      </dsp:nvSpPr>
      <dsp:spPr>
        <a:xfrm>
          <a:off x="992776" y="2663613"/>
          <a:ext cx="675382" cy="91440"/>
        </a:xfrm>
        <a:custGeom>
          <a:avLst/>
          <a:gdLst/>
          <a:ahLst/>
          <a:cxnLst/>
          <a:rect l="0" t="0" r="0" b="0"/>
          <a:pathLst>
            <a:path>
              <a:moveTo>
                <a:pt x="0" y="45720"/>
              </a:moveTo>
              <a:lnTo>
                <a:pt x="675382" y="45720"/>
              </a:lnTo>
            </a:path>
          </a:pathLst>
        </a:custGeom>
        <a:noFill/>
        <a:ln w="12700" cap="flat" cmpd="sng" algn="ctr">
          <a:solidFill>
            <a:srgbClr val="143958"/>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es-ES" sz="2800" kern="1200" dirty="0"/>
        </a:p>
      </dsp:txBody>
      <dsp:txXfrm>
        <a:off x="1313583" y="2692448"/>
        <a:ext cx="33769" cy="33769"/>
      </dsp:txXfrm>
    </dsp:sp>
    <dsp:sp modelId="{88C33EDA-5D8D-4795-9096-929776748C89}">
      <dsp:nvSpPr>
        <dsp:cNvPr id="0" name=""/>
        <dsp:cNvSpPr/>
      </dsp:nvSpPr>
      <dsp:spPr>
        <a:xfrm>
          <a:off x="992776" y="1422400"/>
          <a:ext cx="675382" cy="1286933"/>
        </a:xfrm>
        <a:custGeom>
          <a:avLst/>
          <a:gdLst/>
          <a:ahLst/>
          <a:cxnLst/>
          <a:rect l="0" t="0" r="0" b="0"/>
          <a:pathLst>
            <a:path>
              <a:moveTo>
                <a:pt x="0" y="1286933"/>
              </a:moveTo>
              <a:lnTo>
                <a:pt x="337691" y="1286933"/>
              </a:lnTo>
              <a:lnTo>
                <a:pt x="337691" y="0"/>
              </a:lnTo>
              <a:lnTo>
                <a:pt x="675382" y="0"/>
              </a:lnTo>
            </a:path>
          </a:pathLst>
        </a:custGeom>
        <a:noFill/>
        <a:ln w="12700" cap="flat" cmpd="sng" algn="ctr">
          <a:solidFill>
            <a:srgbClr val="143958"/>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es-ES" sz="2800" kern="1200" dirty="0"/>
        </a:p>
      </dsp:txBody>
      <dsp:txXfrm>
        <a:off x="1294132" y="2029532"/>
        <a:ext cx="72669" cy="72669"/>
      </dsp:txXfrm>
    </dsp:sp>
    <dsp:sp modelId="{20D5AFED-09BA-46DF-8411-46CD612E4568}">
      <dsp:nvSpPr>
        <dsp:cNvPr id="0" name=""/>
        <dsp:cNvSpPr/>
      </dsp:nvSpPr>
      <dsp:spPr>
        <a:xfrm rot="16200000">
          <a:off x="-1220699" y="2267544"/>
          <a:ext cx="3543374" cy="883577"/>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s-ES" sz="2800" kern="1200" dirty="0"/>
            <a:t>Dimensiones</a:t>
          </a:r>
        </a:p>
      </dsp:txBody>
      <dsp:txXfrm>
        <a:off x="-1220699" y="2267544"/>
        <a:ext cx="3543374" cy="883577"/>
      </dsp:txXfrm>
    </dsp:sp>
    <dsp:sp modelId="{345B0E93-E90C-429D-B3B5-770E3FD01D8A}">
      <dsp:nvSpPr>
        <dsp:cNvPr id="0" name=""/>
        <dsp:cNvSpPr/>
      </dsp:nvSpPr>
      <dsp:spPr>
        <a:xfrm>
          <a:off x="1668158" y="907626"/>
          <a:ext cx="3376913" cy="1029546"/>
        </a:xfrm>
        <a:prstGeom prst="rect">
          <a:avLst/>
        </a:prstGeom>
        <a:noFill/>
        <a:ln w="12700" cap="flat" cmpd="sng" algn="ctr">
          <a:solidFill>
            <a:srgbClr val="14395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s-ES" sz="2800" kern="1200" dirty="0">
              <a:solidFill>
                <a:srgbClr val="143958"/>
              </a:solidFill>
            </a:rPr>
            <a:t>Desempeño</a:t>
          </a:r>
        </a:p>
      </dsp:txBody>
      <dsp:txXfrm>
        <a:off x="1668158" y="907626"/>
        <a:ext cx="3376913" cy="1029546"/>
      </dsp:txXfrm>
    </dsp:sp>
    <dsp:sp modelId="{AB940C6E-3DA7-4773-8860-94D2B5F752D9}">
      <dsp:nvSpPr>
        <dsp:cNvPr id="0" name=""/>
        <dsp:cNvSpPr/>
      </dsp:nvSpPr>
      <dsp:spPr>
        <a:xfrm>
          <a:off x="1668158" y="2194560"/>
          <a:ext cx="3376913" cy="1029546"/>
        </a:xfrm>
        <a:prstGeom prst="rect">
          <a:avLst/>
        </a:prstGeom>
        <a:noFill/>
        <a:ln w="12700" cap="flat" cmpd="sng" algn="ctr">
          <a:solidFill>
            <a:srgbClr val="14395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s-ES" sz="2800" kern="1200" dirty="0">
              <a:solidFill>
                <a:srgbClr val="143958"/>
              </a:solidFill>
              <a:latin typeface="Calibri"/>
              <a:ea typeface="+mn-ea"/>
              <a:cs typeface="+mn-cs"/>
            </a:rPr>
            <a:t>Organizacional</a:t>
          </a:r>
        </a:p>
      </dsp:txBody>
      <dsp:txXfrm>
        <a:off x="1668158" y="2194560"/>
        <a:ext cx="3376913" cy="1029546"/>
      </dsp:txXfrm>
    </dsp:sp>
    <dsp:sp modelId="{9CB2BE4E-1D55-4319-AA50-84470F78DF31}">
      <dsp:nvSpPr>
        <dsp:cNvPr id="0" name=""/>
        <dsp:cNvSpPr/>
      </dsp:nvSpPr>
      <dsp:spPr>
        <a:xfrm>
          <a:off x="1668158" y="3481493"/>
          <a:ext cx="3376913" cy="1029546"/>
        </a:xfrm>
        <a:prstGeom prst="rect">
          <a:avLst/>
        </a:prstGeom>
        <a:noFill/>
        <a:ln w="12700" cap="flat" cmpd="sng" algn="ctr">
          <a:solidFill>
            <a:srgbClr val="14395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s-ES" sz="2800" kern="1200" dirty="0">
              <a:solidFill>
                <a:srgbClr val="143958"/>
              </a:solidFill>
              <a:latin typeface="Calibri"/>
              <a:ea typeface="+mn-ea"/>
              <a:cs typeface="+mn-cs"/>
            </a:rPr>
            <a:t>Salas de Audiencias</a:t>
          </a:r>
        </a:p>
      </dsp:txBody>
      <dsp:txXfrm>
        <a:off x="1668158" y="3481493"/>
        <a:ext cx="3376913" cy="102954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DF70B9-CBB2-4D67-83E9-3450A11F9DF5}" type="datetimeFigureOut">
              <a:rPr lang="es-CO" smtClean="0"/>
              <a:pPr/>
              <a:t>17/11/2016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22E5F7-AED1-425B-A887-43CBD20A814F}" type="slidenum">
              <a:rPr lang="es-CO" smtClean="0"/>
              <a:pPr/>
              <a:t>‹Nº›</a:t>
            </a:fld>
            <a:endParaRPr lang="es-CO" dirty="0"/>
          </a:p>
        </p:txBody>
      </p:sp>
    </p:spTree>
    <p:extLst>
      <p:ext uri="{BB962C8B-B14F-4D97-AF65-F5344CB8AC3E}">
        <p14:creationId xmlns:p14="http://schemas.microsoft.com/office/powerpoint/2010/main" val="1067713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F22E5F7-AED1-425B-A887-43CBD20A814F}" type="slidenum">
              <a:rPr lang="es-CO" smtClean="0"/>
              <a:pPr/>
              <a:t>1</a:t>
            </a:fld>
            <a:endParaRPr lang="es-CO" dirty="0"/>
          </a:p>
        </p:txBody>
      </p:sp>
    </p:spTree>
    <p:extLst>
      <p:ext uri="{BB962C8B-B14F-4D97-AF65-F5344CB8AC3E}">
        <p14:creationId xmlns:p14="http://schemas.microsoft.com/office/powerpoint/2010/main" val="982598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457200" lvl="1" indent="0">
              <a:buFont typeface="Arial" panose="020B0604020202020204" pitchFamily="34" charset="0"/>
              <a:buNone/>
            </a:pPr>
            <a:endParaRPr lang="es-ES_tradnl" sz="1200" kern="1200" dirty="0">
              <a:solidFill>
                <a:schemeClr val="tx1"/>
              </a:solidFill>
              <a:effectLst/>
              <a:latin typeface="+mn-lt"/>
              <a:ea typeface="+mn-ea"/>
              <a:cs typeface="+mn-cs"/>
            </a:endParaRPr>
          </a:p>
        </p:txBody>
      </p:sp>
      <p:sp>
        <p:nvSpPr>
          <p:cNvPr id="4" name="Marcador de número de diapositiva 3"/>
          <p:cNvSpPr>
            <a:spLocks noGrp="1"/>
          </p:cNvSpPr>
          <p:nvPr>
            <p:ph type="sldNum" sz="quarter" idx="10"/>
          </p:nvPr>
        </p:nvSpPr>
        <p:spPr/>
        <p:txBody>
          <a:bodyPr/>
          <a:lstStyle/>
          <a:p>
            <a:fld id="{EF22E5F7-AED1-425B-A887-43CBD20A814F}" type="slidenum">
              <a:rPr lang="es-CO" smtClean="0"/>
              <a:pPr/>
              <a:t>2</a:t>
            </a:fld>
            <a:endParaRPr lang="es-CO" dirty="0"/>
          </a:p>
        </p:txBody>
      </p:sp>
    </p:spTree>
    <p:extLst>
      <p:ext uri="{BB962C8B-B14F-4D97-AF65-F5344CB8AC3E}">
        <p14:creationId xmlns:p14="http://schemas.microsoft.com/office/powerpoint/2010/main" val="3453677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3</a:t>
            </a:fld>
            <a:endParaRPr lang="es-CO" dirty="0"/>
          </a:p>
        </p:txBody>
      </p:sp>
    </p:spTree>
    <p:extLst>
      <p:ext uri="{BB962C8B-B14F-4D97-AF65-F5344CB8AC3E}">
        <p14:creationId xmlns:p14="http://schemas.microsoft.com/office/powerpoint/2010/main" val="2801462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4</a:t>
            </a:fld>
            <a:endParaRPr lang="es-CO" dirty="0"/>
          </a:p>
        </p:txBody>
      </p:sp>
    </p:spTree>
    <p:extLst>
      <p:ext uri="{BB962C8B-B14F-4D97-AF65-F5344CB8AC3E}">
        <p14:creationId xmlns:p14="http://schemas.microsoft.com/office/powerpoint/2010/main" val="3638513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5</a:t>
            </a:fld>
            <a:endParaRPr lang="es-CO" dirty="0"/>
          </a:p>
        </p:txBody>
      </p:sp>
    </p:spTree>
    <p:extLst>
      <p:ext uri="{BB962C8B-B14F-4D97-AF65-F5344CB8AC3E}">
        <p14:creationId xmlns:p14="http://schemas.microsoft.com/office/powerpoint/2010/main" val="3717715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6</a:t>
            </a:fld>
            <a:endParaRPr lang="es-CO" dirty="0"/>
          </a:p>
        </p:txBody>
      </p:sp>
    </p:spTree>
    <p:extLst>
      <p:ext uri="{BB962C8B-B14F-4D97-AF65-F5344CB8AC3E}">
        <p14:creationId xmlns:p14="http://schemas.microsoft.com/office/powerpoint/2010/main" val="1984910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7</a:t>
            </a:fld>
            <a:endParaRPr lang="es-CO" dirty="0"/>
          </a:p>
        </p:txBody>
      </p:sp>
    </p:spTree>
    <p:extLst>
      <p:ext uri="{BB962C8B-B14F-4D97-AF65-F5344CB8AC3E}">
        <p14:creationId xmlns:p14="http://schemas.microsoft.com/office/powerpoint/2010/main" val="977339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8</a:t>
            </a:fld>
            <a:endParaRPr lang="es-CO" dirty="0"/>
          </a:p>
        </p:txBody>
      </p:sp>
    </p:spTree>
    <p:extLst>
      <p:ext uri="{BB962C8B-B14F-4D97-AF65-F5344CB8AC3E}">
        <p14:creationId xmlns:p14="http://schemas.microsoft.com/office/powerpoint/2010/main" val="24881932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9</a:t>
            </a:fld>
            <a:endParaRPr lang="es-CO" dirty="0"/>
          </a:p>
        </p:txBody>
      </p:sp>
    </p:spTree>
    <p:extLst>
      <p:ext uri="{BB962C8B-B14F-4D97-AF65-F5344CB8AC3E}">
        <p14:creationId xmlns:p14="http://schemas.microsoft.com/office/powerpoint/2010/main" val="2530451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2E5F7-AED1-425B-A887-43CBD20A814F}" type="slidenum">
              <a:rPr lang="es-CO" smtClean="0"/>
              <a:pPr/>
              <a:t>10</a:t>
            </a:fld>
            <a:endParaRPr lang="es-CO" dirty="0"/>
          </a:p>
        </p:txBody>
      </p:sp>
    </p:spTree>
    <p:extLst>
      <p:ext uri="{BB962C8B-B14F-4D97-AF65-F5344CB8AC3E}">
        <p14:creationId xmlns:p14="http://schemas.microsoft.com/office/powerpoint/2010/main" val="1575248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p:cNvSpPr>
            <a:spLocks noGrp="1"/>
          </p:cNvSpPr>
          <p:nvPr>
            <p:ph type="dt" sz="half" idx="10"/>
          </p:nvPr>
        </p:nvSpPr>
        <p:spPr/>
        <p:txBody>
          <a:bodyPr/>
          <a:lstStyle/>
          <a:p>
            <a:fld id="{86BB7A84-8AC9-476B-A2D9-50B4A089E663}" type="datetime1">
              <a:rPr lang="es-CO" smtClean="0"/>
              <a:pPr/>
              <a:t>17/11/2016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8D00E06B-7320-4A8B-9655-96F62B369645}" type="slidenum">
              <a:rPr lang="es-CO" smtClean="0"/>
              <a:pPr/>
              <a:t>‹Nº›</a:t>
            </a:fld>
            <a:endParaRPr lang="es-CO" dirty="0"/>
          </a:p>
        </p:txBody>
      </p:sp>
    </p:spTree>
    <p:extLst>
      <p:ext uri="{BB962C8B-B14F-4D97-AF65-F5344CB8AC3E}">
        <p14:creationId xmlns:p14="http://schemas.microsoft.com/office/powerpoint/2010/main" val="2040467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B947CDB2-2597-4EB9-8BDD-B54693B7FB09}" type="datetime1">
              <a:rPr lang="es-CO" smtClean="0"/>
              <a:pPr/>
              <a:t>17/11/2016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7"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1413017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F2A20FEE-F026-4148-8A47-615139494B7D}" type="datetime1">
              <a:rPr lang="es-CO" smtClean="0"/>
              <a:pPr/>
              <a:t>17/11/2016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8D00E06B-7320-4A8B-9655-96F62B369645}" type="slidenum">
              <a:rPr lang="es-CO" smtClean="0"/>
              <a:pPr/>
              <a:t>‹Nº›</a:t>
            </a:fld>
            <a:endParaRPr lang="es-CO" dirty="0"/>
          </a:p>
        </p:txBody>
      </p:sp>
    </p:spTree>
    <p:extLst>
      <p:ext uri="{BB962C8B-B14F-4D97-AF65-F5344CB8AC3E}">
        <p14:creationId xmlns:p14="http://schemas.microsoft.com/office/powerpoint/2010/main" val="42145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DAC89239-07B9-4F09-9CDF-B4D77E197EA4}" type="datetime1">
              <a:rPr lang="es-CO" smtClean="0"/>
              <a:pPr/>
              <a:t>17/11/2016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8"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730594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325678" y="879497"/>
            <a:ext cx="568442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338204" y="1766170"/>
            <a:ext cx="5659372" cy="442349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84726" y="879497"/>
            <a:ext cx="563984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1766170"/>
            <a:ext cx="5639844" cy="442349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5057755C-0A0B-48DC-922C-5F7F51767003}" type="datetime1">
              <a:rPr lang="es-CO" smtClean="0"/>
              <a:pPr/>
              <a:t>17/11/2016</a:t>
            </a:fld>
            <a:endParaRPr lang="es-CO" dirty="0"/>
          </a:p>
        </p:txBody>
      </p:sp>
      <p:sp>
        <p:nvSpPr>
          <p:cNvPr id="8" name="Marcador de pie de página 7"/>
          <p:cNvSpPr>
            <a:spLocks noGrp="1"/>
          </p:cNvSpPr>
          <p:nvPr>
            <p:ph type="ftr" sz="quarter" idx="11"/>
          </p:nvPr>
        </p:nvSpPr>
        <p:spPr/>
        <p:txBody>
          <a:bodyPr/>
          <a:lstStyle/>
          <a:p>
            <a:endParaRPr lang="es-CO" dirty="0"/>
          </a:p>
        </p:txBody>
      </p:sp>
      <p:sp>
        <p:nvSpPr>
          <p:cNvPr id="9" name="Marcador de número de diapositiva 8"/>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10" name="Imagen 3"/>
          <p:cNvPicPr>
            <a:picLocks noChangeAspect="1"/>
          </p:cNvPicPr>
          <p:nvPr userDrawn="1"/>
        </p:nvPicPr>
        <p:blipFill>
          <a:blip r:embed="rId2" cstate="print"/>
          <a:stretch>
            <a:fillRect/>
          </a:stretch>
        </p:blipFill>
        <p:spPr>
          <a:xfrm>
            <a:off x="0" y="6276975"/>
            <a:ext cx="2019300" cy="581025"/>
          </a:xfrm>
          <a:prstGeom prst="rect">
            <a:avLst/>
          </a:prstGeom>
        </p:spPr>
      </p:pic>
      <p:sp>
        <p:nvSpPr>
          <p:cNvPr id="11" name="Título 1"/>
          <p:cNvSpPr>
            <a:spLocks noGrp="1"/>
          </p:cNvSpPr>
          <p:nvPr>
            <p:ph type="title"/>
          </p:nvPr>
        </p:nvSpPr>
        <p:spPr>
          <a:xfrm>
            <a:off x="127348" y="50104"/>
            <a:ext cx="11937304" cy="764088"/>
          </a:xfrm>
        </p:spPr>
        <p:txBody>
          <a:bodyPr>
            <a:normAutofit/>
          </a:bodyPr>
          <a:lstStyle>
            <a:lvl1pPr>
              <a:defRPr sz="3200" b="1"/>
            </a:lvl1pPr>
          </a:lstStyle>
          <a:p>
            <a:r>
              <a:rPr lang="es-ES"/>
              <a:t>Haga clic para modificar el estilo de título del patrón</a:t>
            </a:r>
            <a:endParaRPr lang="es-CO"/>
          </a:p>
        </p:txBody>
      </p:sp>
    </p:spTree>
    <p:extLst>
      <p:ext uri="{BB962C8B-B14F-4D97-AF65-F5344CB8AC3E}">
        <p14:creationId xmlns:p14="http://schemas.microsoft.com/office/powerpoint/2010/main" val="1016335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127348" y="50104"/>
            <a:ext cx="11937304" cy="764088"/>
          </a:xfrm>
        </p:spPr>
        <p:txBody>
          <a:bodyPr>
            <a:normAutofit/>
          </a:bodyPr>
          <a:lstStyle>
            <a:lvl1pPr>
              <a:defRPr sz="3200" b="1"/>
            </a:lvl1p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A91F6BBB-2403-44FD-9842-7472F830CE8A}" type="datetime1">
              <a:rPr lang="es-CO" smtClean="0"/>
              <a:pPr/>
              <a:t>17/11/2016</a:t>
            </a:fld>
            <a:endParaRPr lang="es-CO" dirty="0"/>
          </a:p>
        </p:txBody>
      </p:sp>
      <p:sp>
        <p:nvSpPr>
          <p:cNvPr id="4" name="Marcador de pie de página 3"/>
          <p:cNvSpPr>
            <a:spLocks noGrp="1"/>
          </p:cNvSpPr>
          <p:nvPr>
            <p:ph type="ftr" sz="quarter" idx="11"/>
          </p:nvPr>
        </p:nvSpPr>
        <p:spPr/>
        <p:txBody>
          <a:bodyPr/>
          <a:lstStyle/>
          <a:p>
            <a:endParaRPr lang="es-CO" dirty="0"/>
          </a:p>
        </p:txBody>
      </p:sp>
      <p:sp>
        <p:nvSpPr>
          <p:cNvPr id="5" name="Marcador de número de diapositiva 4"/>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6"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570452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0254100-D9D7-409F-832E-4C408729EB5C}" type="datetime1">
              <a:rPr lang="es-CO" smtClean="0"/>
              <a:pPr/>
              <a:t>17/11/2016</a:t>
            </a:fld>
            <a:endParaRPr lang="es-CO" dirty="0"/>
          </a:p>
        </p:txBody>
      </p:sp>
      <p:sp>
        <p:nvSpPr>
          <p:cNvPr id="3" name="Marcador de pie de página 2"/>
          <p:cNvSpPr>
            <a:spLocks noGrp="1"/>
          </p:cNvSpPr>
          <p:nvPr>
            <p:ph type="ftr" sz="quarter" idx="11"/>
          </p:nvPr>
        </p:nvSpPr>
        <p:spPr/>
        <p:txBody>
          <a:bodyPr/>
          <a:lstStyle/>
          <a:p>
            <a:endParaRPr lang="es-CO" dirty="0"/>
          </a:p>
        </p:txBody>
      </p:sp>
      <p:sp>
        <p:nvSpPr>
          <p:cNvPr id="4" name="Marcador de número de diapositiva 3"/>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5" name="Imagen 3"/>
          <p:cNvPicPr>
            <a:picLocks noChangeAspect="1"/>
          </p:cNvPicPr>
          <p:nvPr userDrawn="1"/>
        </p:nvPicPr>
        <p:blipFill>
          <a:blip r:embed="rId2" cstate="print"/>
          <a:stretch>
            <a:fillRect/>
          </a:stretch>
        </p:blipFill>
        <p:spPr>
          <a:xfrm>
            <a:off x="0" y="6276975"/>
            <a:ext cx="2019300" cy="581025"/>
          </a:xfrm>
          <a:prstGeom prst="rect">
            <a:avLst/>
          </a:prstGeom>
        </p:spPr>
      </p:pic>
      <p:sp>
        <p:nvSpPr>
          <p:cNvPr id="6" name="Título 1"/>
          <p:cNvSpPr>
            <a:spLocks noGrp="1"/>
          </p:cNvSpPr>
          <p:nvPr>
            <p:ph type="title"/>
          </p:nvPr>
        </p:nvSpPr>
        <p:spPr>
          <a:xfrm>
            <a:off x="127348" y="50104"/>
            <a:ext cx="11937304" cy="764088"/>
          </a:xfrm>
        </p:spPr>
        <p:txBody>
          <a:bodyPr>
            <a:normAutofit/>
          </a:bodyPr>
          <a:lstStyle>
            <a:lvl1pPr>
              <a:defRPr sz="3200" b="1"/>
            </a:lvl1pPr>
          </a:lstStyle>
          <a:p>
            <a:r>
              <a:rPr lang="es-ES"/>
              <a:t>Haga clic para modificar el estilo de título del patrón</a:t>
            </a:r>
            <a:endParaRPr lang="es-CO"/>
          </a:p>
        </p:txBody>
      </p:sp>
    </p:spTree>
    <p:extLst>
      <p:ext uri="{BB962C8B-B14F-4D97-AF65-F5344CB8AC3E}">
        <p14:creationId xmlns:p14="http://schemas.microsoft.com/office/powerpoint/2010/main" val="3906950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5D55E721-707A-4272-884F-2A653F2E29D4}" type="datetime1">
              <a:rPr lang="es-CO" smtClean="0"/>
              <a:pPr/>
              <a:t>17/11/2016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8"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4203929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F3319B88-F59D-4C24-9253-6AB7C23B868F}" type="datetime1">
              <a:rPr lang="es-CO" smtClean="0"/>
              <a:pPr/>
              <a:t>17/11/2016</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8"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2052704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4E4BF523-0770-42C1-9C8C-B5A5BF0A8065}" type="datetime1">
              <a:rPr lang="es-CO" smtClean="0"/>
              <a:pPr/>
              <a:t>17/11/2016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7"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2708076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0514E32F-064F-44A0-8970-D2B4148CF6B7}" type="datetime1">
              <a:rPr lang="es-CO" smtClean="0"/>
              <a:pPr/>
              <a:t>17/11/2016</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8D00E06B-7320-4A8B-9655-96F62B369645}" type="slidenum">
              <a:rPr lang="es-CO" smtClean="0"/>
              <a:pPr/>
              <a:t>‹Nº›</a:t>
            </a:fld>
            <a:endParaRPr lang="es-CO" dirty="0"/>
          </a:p>
        </p:txBody>
      </p:sp>
      <p:pic>
        <p:nvPicPr>
          <p:cNvPr id="7"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1430290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ight Blue Title Slide">
    <p:spTree>
      <p:nvGrpSpPr>
        <p:cNvPr id="1" name=""/>
        <p:cNvGrpSpPr/>
        <p:nvPr/>
      </p:nvGrpSpPr>
      <p:grpSpPr>
        <a:xfrm>
          <a:off x="0" y="0"/>
          <a:ext cx="0" cy="0"/>
          <a:chOff x="0" y="0"/>
          <a:chExt cx="0" cy="0"/>
        </a:xfrm>
      </p:grpSpPr>
      <p:sp>
        <p:nvSpPr>
          <p:cNvPr id="8" name="Rectangle 7"/>
          <p:cNvSpPr>
            <a:spLocks noChangeArrowheads="1"/>
          </p:cNvSpPr>
          <p:nvPr/>
        </p:nvSpPr>
        <p:spPr bwMode="auto">
          <a:xfrm flipV="1">
            <a:off x="0" y="1"/>
            <a:ext cx="12192000" cy="4479925"/>
          </a:xfrm>
          <a:prstGeom prst="rect">
            <a:avLst/>
          </a:prstGeom>
          <a:solidFill>
            <a:srgbClr val="139AF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115888" indent="-115888"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9" name="Line 1086"/>
          <p:cNvSpPr>
            <a:spLocks noChangeShapeType="1"/>
          </p:cNvSpPr>
          <p:nvPr/>
        </p:nvSpPr>
        <p:spPr bwMode="auto">
          <a:xfrm>
            <a:off x="645585" y="617539"/>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0" name="Line 1087"/>
          <p:cNvSpPr>
            <a:spLocks noChangeShapeType="1"/>
          </p:cNvSpPr>
          <p:nvPr/>
        </p:nvSpPr>
        <p:spPr bwMode="auto">
          <a:xfrm>
            <a:off x="645585" y="617539"/>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1" name="Rectangle 1088"/>
          <p:cNvSpPr>
            <a:spLocks noChangeArrowheads="1"/>
          </p:cNvSpPr>
          <p:nvPr/>
        </p:nvSpPr>
        <p:spPr bwMode="auto">
          <a:xfrm>
            <a:off x="645585" y="617539"/>
            <a:ext cx="2116" cy="15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12" name="Rectangle 1089"/>
          <p:cNvSpPr>
            <a:spLocks noChangeArrowheads="1"/>
          </p:cNvSpPr>
          <p:nvPr/>
        </p:nvSpPr>
        <p:spPr bwMode="auto">
          <a:xfrm>
            <a:off x="645585" y="617539"/>
            <a:ext cx="2116"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13" name="Freeform 1098"/>
          <p:cNvSpPr>
            <a:spLocks/>
          </p:cNvSpPr>
          <p:nvPr/>
        </p:nvSpPr>
        <p:spPr bwMode="auto">
          <a:xfrm>
            <a:off x="649818" y="617539"/>
            <a:ext cx="4233" cy="1587"/>
          </a:xfrm>
          <a:custGeom>
            <a:avLst/>
            <a:gdLst>
              <a:gd name="T0" fmla="*/ 0 w 2"/>
              <a:gd name="T1" fmla="*/ 0 h 1587"/>
              <a:gd name="T2" fmla="*/ 2147483647 w 2"/>
              <a:gd name="T3" fmla="*/ 0 h 1587"/>
              <a:gd name="T4" fmla="*/ 2147483647 w 2"/>
              <a:gd name="T5" fmla="*/ 0 h 1587"/>
              <a:gd name="T6" fmla="*/ 2147483647 w 2"/>
              <a:gd name="T7" fmla="*/ 0 h 1587"/>
              <a:gd name="T8" fmla="*/ 0 w 2"/>
              <a:gd name="T9" fmla="*/ 0 h 1587"/>
              <a:gd name="T10" fmla="*/ 0 w 2"/>
              <a:gd name="T11" fmla="*/ 0 h 1587"/>
              <a:gd name="T12" fmla="*/ 0 w 2"/>
              <a:gd name="T13" fmla="*/ 0 h 1587"/>
              <a:gd name="T14" fmla="*/ 0 w 2"/>
              <a:gd name="T15" fmla="*/ 0 h 1587"/>
              <a:gd name="T16" fmla="*/ 0 w 2"/>
              <a:gd name="T17" fmla="*/ 0 h 1587"/>
              <a:gd name="T18" fmla="*/ 0 w 2"/>
              <a:gd name="T19" fmla="*/ 0 h 1587"/>
              <a:gd name="T20" fmla="*/ 0 w 2"/>
              <a:gd name="T21" fmla="*/ 0 h 1587"/>
              <a:gd name="T22" fmla="*/ 0 w 2"/>
              <a:gd name="T23" fmla="*/ 0 h 1587"/>
              <a:gd name="T24" fmla="*/ 0 w 2"/>
              <a:gd name="T25" fmla="*/ 0 h 1587"/>
              <a:gd name="T26" fmla="*/ 0 w 2"/>
              <a:gd name="T27" fmla="*/ 0 h 1587"/>
              <a:gd name="T28" fmla="*/ 0 w 2"/>
              <a:gd name="T29" fmla="*/ 0 h 1587"/>
              <a:gd name="T30" fmla="*/ 0 w 2"/>
              <a:gd name="T31" fmla="*/ 0 h 1587"/>
              <a:gd name="T32" fmla="*/ 0 w 2"/>
              <a:gd name="T33" fmla="*/ 0 h 1587"/>
              <a:gd name="T34" fmla="*/ 2147483647 w 2"/>
              <a:gd name="T35" fmla="*/ 0 h 1587"/>
              <a:gd name="T36" fmla="*/ 2147483647 w 2"/>
              <a:gd name="T37" fmla="*/ 0 h 1587"/>
              <a:gd name="T38" fmla="*/ 2147483647 w 2"/>
              <a:gd name="T39" fmla="*/ 0 h 1587"/>
              <a:gd name="T40" fmla="*/ 0 w 2"/>
              <a:gd name="T41" fmla="*/ 0 h 1587"/>
              <a:gd name="T42" fmla="*/ 0 w 2"/>
              <a:gd name="T43" fmla="*/ 0 h 1587"/>
              <a:gd name="T44" fmla="*/ 0 w 2"/>
              <a:gd name="T45" fmla="*/ 0 h 15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 h="1587">
                <a:moveTo>
                  <a:pt x="0" y="0"/>
                </a:move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4" name="Freeform 1115"/>
          <p:cNvSpPr>
            <a:spLocks/>
          </p:cNvSpPr>
          <p:nvPr/>
        </p:nvSpPr>
        <p:spPr bwMode="auto">
          <a:xfrm>
            <a:off x="611718" y="473075"/>
            <a:ext cx="4233" cy="3175"/>
          </a:xfrm>
          <a:custGeom>
            <a:avLst/>
            <a:gdLst>
              <a:gd name="T0" fmla="*/ 0 w 2"/>
              <a:gd name="T1" fmla="*/ 2147483647 h 2"/>
              <a:gd name="T2" fmla="*/ 0 w 2"/>
              <a:gd name="T3" fmla="*/ 2147483647 h 2"/>
              <a:gd name="T4" fmla="*/ 0 w 2"/>
              <a:gd name="T5" fmla="*/ 2147483647 h 2"/>
              <a:gd name="T6" fmla="*/ 0 w 2"/>
              <a:gd name="T7" fmla="*/ 2147483647 h 2"/>
              <a:gd name="T8" fmla="*/ 0 w 2"/>
              <a:gd name="T9" fmla="*/ 2147483647 h 2"/>
              <a:gd name="T10" fmla="*/ 0 w 2"/>
              <a:gd name="T11" fmla="*/ 2147483647 h 2"/>
              <a:gd name="T12" fmla="*/ 2147483647 w 2"/>
              <a:gd name="T13" fmla="*/ 2147483647 h 2"/>
              <a:gd name="T14" fmla="*/ 2147483647 w 2"/>
              <a:gd name="T15" fmla="*/ 2147483647 h 2"/>
              <a:gd name="T16" fmla="*/ 2147483647 w 2"/>
              <a:gd name="T17" fmla="*/ 0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2147483647 w 2"/>
              <a:gd name="T29" fmla="*/ 2147483647 h 2"/>
              <a:gd name="T30" fmla="*/ 2147483647 w 2"/>
              <a:gd name="T31" fmla="*/ 2147483647 h 2"/>
              <a:gd name="T32" fmla="*/ 2147483647 w 2"/>
              <a:gd name="T33" fmla="*/ 2147483647 h 2"/>
              <a:gd name="T34" fmla="*/ 2147483647 w 2"/>
              <a:gd name="T35" fmla="*/ 2147483647 h 2"/>
              <a:gd name="T36" fmla="*/ 2147483647 w 2"/>
              <a:gd name="T37" fmla="*/ 2147483647 h 2"/>
              <a:gd name="T38" fmla="*/ 2147483647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2147483647 w 2"/>
              <a:gd name="T55" fmla="*/ 2147483647 h 2"/>
              <a:gd name="T56" fmla="*/ 0 w 2"/>
              <a:gd name="T57" fmla="*/ 2147483647 h 2"/>
              <a:gd name="T58" fmla="*/ 2147483647 w 2"/>
              <a:gd name="T59" fmla="*/ 2147483647 h 2"/>
              <a:gd name="T60" fmla="*/ 2147483647 w 2"/>
              <a:gd name="T61" fmla="*/ 2147483647 h 2"/>
              <a:gd name="T62" fmla="*/ 2147483647 w 2"/>
              <a:gd name="T63" fmla="*/ 2147483647 h 2"/>
              <a:gd name="T64" fmla="*/ 0 w 2"/>
              <a:gd name="T65" fmla="*/ 2147483647 h 2"/>
              <a:gd name="T66" fmla="*/ 0 w 2"/>
              <a:gd name="T67" fmla="*/ 2147483647 h 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 h="2">
                <a:moveTo>
                  <a:pt x="0" y="2"/>
                </a:moveTo>
                <a:lnTo>
                  <a:pt x="0" y="2"/>
                </a:lnTo>
                <a:lnTo>
                  <a:pt x="2" y="2"/>
                </a:lnTo>
                <a:lnTo>
                  <a:pt x="2" y="0"/>
                </a:lnTo>
                <a:lnTo>
                  <a:pt x="0" y="2"/>
                </a:lnTo>
                <a:lnTo>
                  <a:pt x="2" y="2"/>
                </a:lnTo>
                <a:lnTo>
                  <a:pt x="0" y="2"/>
                </a:lnTo>
                <a:lnTo>
                  <a:pt x="2" y="2"/>
                </a:lnTo>
                <a:lnTo>
                  <a:pt x="0" y="2"/>
                </a:lnTo>
                <a:lnTo>
                  <a:pt x="2" y="2"/>
                </a:lnTo>
                <a:lnTo>
                  <a:pt x="0" y="2"/>
                </a:lnTo>
                <a:lnTo>
                  <a:pt x="2" y="2"/>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5" name="Freeform 1120"/>
          <p:cNvSpPr>
            <a:spLocks/>
          </p:cNvSpPr>
          <p:nvPr/>
        </p:nvSpPr>
        <p:spPr bwMode="auto">
          <a:xfrm>
            <a:off x="611718" y="463551"/>
            <a:ext cx="4233" cy="3175"/>
          </a:xfrm>
          <a:custGeom>
            <a:avLst/>
            <a:gdLst>
              <a:gd name="T0" fmla="*/ 0 w 2"/>
              <a:gd name="T1" fmla="*/ 0 h 2"/>
              <a:gd name="T2" fmla="*/ 0 w 2"/>
              <a:gd name="T3" fmla="*/ 2147483647 h 2"/>
              <a:gd name="T4" fmla="*/ 0 w 2"/>
              <a:gd name="T5" fmla="*/ 2147483647 h 2"/>
              <a:gd name="T6" fmla="*/ 0 w 2"/>
              <a:gd name="T7" fmla="*/ 2147483647 h 2"/>
              <a:gd name="T8" fmla="*/ 2147483647 w 2"/>
              <a:gd name="T9" fmla="*/ 2147483647 h 2"/>
              <a:gd name="T10" fmla="*/ 2147483647 w 2"/>
              <a:gd name="T11" fmla="*/ 0 h 2"/>
              <a:gd name="T12" fmla="*/ 2147483647 w 2"/>
              <a:gd name="T13" fmla="*/ 0 h 2"/>
              <a:gd name="T14" fmla="*/ 2147483647 w 2"/>
              <a:gd name="T15" fmla="*/ 0 h 2"/>
              <a:gd name="T16" fmla="*/ 0 w 2"/>
              <a:gd name="T17" fmla="*/ 0 h 2"/>
              <a:gd name="T18" fmla="*/ 0 w 2"/>
              <a:gd name="T19" fmla="*/ 2147483647 h 2"/>
              <a:gd name="T20" fmla="*/ 0 w 2"/>
              <a:gd name="T21" fmla="*/ 2147483647 h 2"/>
              <a:gd name="T22" fmla="*/ 2147483647 w 2"/>
              <a:gd name="T23" fmla="*/ 0 h 2"/>
              <a:gd name="T24" fmla="*/ 2147483647 w 2"/>
              <a:gd name="T25" fmla="*/ 0 h 2"/>
              <a:gd name="T26" fmla="*/ 2147483647 w 2"/>
              <a:gd name="T27" fmla="*/ 0 h 2"/>
              <a:gd name="T28" fmla="*/ 2147483647 w 2"/>
              <a:gd name="T29" fmla="*/ 2147483647 h 2"/>
              <a:gd name="T30" fmla="*/ 0 w 2"/>
              <a:gd name="T31" fmla="*/ 2147483647 h 2"/>
              <a:gd name="T32" fmla="*/ 0 w 2"/>
              <a:gd name="T33" fmla="*/ 2147483647 h 2"/>
              <a:gd name="T34" fmla="*/ 0 w 2"/>
              <a:gd name="T35" fmla="*/ 2147483647 h 2"/>
              <a:gd name="T36" fmla="*/ 0 w 2"/>
              <a:gd name="T37" fmla="*/ 2147483647 h 2"/>
              <a:gd name="T38" fmla="*/ 0 w 2"/>
              <a:gd name="T39" fmla="*/ 2147483647 h 2"/>
              <a:gd name="T40" fmla="*/ 0 w 2"/>
              <a:gd name="T41" fmla="*/ 2147483647 h 2"/>
              <a:gd name="T42" fmla="*/ 0 w 2"/>
              <a:gd name="T43" fmla="*/ 2147483647 h 2"/>
              <a:gd name="T44" fmla="*/ 0 w 2"/>
              <a:gd name="T45" fmla="*/ 2147483647 h 2"/>
              <a:gd name="T46" fmla="*/ 2147483647 w 2"/>
              <a:gd name="T47" fmla="*/ 2147483647 h 2"/>
              <a:gd name="T48" fmla="*/ 0 w 2"/>
              <a:gd name="T49" fmla="*/ 2147483647 h 2"/>
              <a:gd name="T50" fmla="*/ 0 w 2"/>
              <a:gd name="T51" fmla="*/ 2147483647 h 2"/>
              <a:gd name="T52" fmla="*/ 2147483647 w 2"/>
              <a:gd name="T53" fmla="*/ 2147483647 h 2"/>
              <a:gd name="T54" fmla="*/ 2147483647 w 2"/>
              <a:gd name="T55" fmla="*/ 2147483647 h 2"/>
              <a:gd name="T56" fmla="*/ 2147483647 w 2"/>
              <a:gd name="T57" fmla="*/ 0 h 2"/>
              <a:gd name="T58" fmla="*/ 0 w 2"/>
              <a:gd name="T59" fmla="*/ 0 h 2"/>
              <a:gd name="T60" fmla="*/ 0 w 2"/>
              <a:gd name="T61" fmla="*/ 0 h 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2">
                <a:moveTo>
                  <a:pt x="0" y="0"/>
                </a:moveTo>
                <a:lnTo>
                  <a:pt x="0" y="2"/>
                </a:lnTo>
                <a:lnTo>
                  <a:pt x="2" y="2"/>
                </a:lnTo>
                <a:lnTo>
                  <a:pt x="2" y="0"/>
                </a:lnTo>
                <a:lnTo>
                  <a:pt x="0" y="0"/>
                </a:lnTo>
                <a:lnTo>
                  <a:pt x="0" y="2"/>
                </a:lnTo>
                <a:lnTo>
                  <a:pt x="2" y="0"/>
                </a:lnTo>
                <a:lnTo>
                  <a:pt x="2" y="2"/>
                </a:lnTo>
                <a:lnTo>
                  <a:pt x="0" y="2"/>
                </a:lnTo>
                <a:lnTo>
                  <a:pt x="2" y="2"/>
                </a:lnTo>
                <a:lnTo>
                  <a:pt x="0" y="2"/>
                </a:lnTo>
                <a:lnTo>
                  <a:pt x="2" y="2"/>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6" name="Freeform 1134"/>
          <p:cNvSpPr>
            <a:spLocks/>
          </p:cNvSpPr>
          <p:nvPr/>
        </p:nvSpPr>
        <p:spPr bwMode="auto">
          <a:xfrm>
            <a:off x="937685" y="514350"/>
            <a:ext cx="4233" cy="6350"/>
          </a:xfrm>
          <a:custGeom>
            <a:avLst/>
            <a:gdLst>
              <a:gd name="T0" fmla="*/ 2147483647 w 2"/>
              <a:gd name="T1" fmla="*/ 2147483647 h 4"/>
              <a:gd name="T2" fmla="*/ 2147483647 w 2"/>
              <a:gd name="T3" fmla="*/ 2147483647 h 4"/>
              <a:gd name="T4" fmla="*/ 2147483647 w 2"/>
              <a:gd name="T5" fmla="*/ 2147483647 h 4"/>
              <a:gd name="T6" fmla="*/ 2147483647 w 2"/>
              <a:gd name="T7" fmla="*/ 2147483647 h 4"/>
              <a:gd name="T8" fmla="*/ 2147483647 w 2"/>
              <a:gd name="T9" fmla="*/ 0 h 4"/>
              <a:gd name="T10" fmla="*/ 2147483647 w 2"/>
              <a:gd name="T11" fmla="*/ 0 h 4"/>
              <a:gd name="T12" fmla="*/ 2147483647 w 2"/>
              <a:gd name="T13" fmla="*/ 0 h 4"/>
              <a:gd name="T14" fmla="*/ 0 w 2"/>
              <a:gd name="T15" fmla="*/ 2147483647 h 4"/>
              <a:gd name="T16" fmla="*/ 2147483647 w 2"/>
              <a:gd name="T17" fmla="*/ 2147483647 h 4"/>
              <a:gd name="T18" fmla="*/ 2147483647 w 2"/>
              <a:gd name="T19" fmla="*/ 2147483647 h 4"/>
              <a:gd name="T20" fmla="*/ 2147483647 w 2"/>
              <a:gd name="T21" fmla="*/ 2147483647 h 4"/>
              <a:gd name="T22" fmla="*/ 2147483647 w 2"/>
              <a:gd name="T23" fmla="*/ 0 h 4"/>
              <a:gd name="T24" fmla="*/ 2147483647 w 2"/>
              <a:gd name="T25" fmla="*/ 2147483647 h 4"/>
              <a:gd name="T26" fmla="*/ 2147483647 w 2"/>
              <a:gd name="T27" fmla="*/ 2147483647 h 4"/>
              <a:gd name="T28" fmla="*/ 2147483647 w 2"/>
              <a:gd name="T29" fmla="*/ 2147483647 h 4"/>
              <a:gd name="T30" fmla="*/ 2147483647 w 2"/>
              <a:gd name="T31" fmla="*/ 2147483647 h 4"/>
              <a:gd name="T32" fmla="*/ 2147483647 w 2"/>
              <a:gd name="T33" fmla="*/ 2147483647 h 4"/>
              <a:gd name="T34" fmla="*/ 2147483647 w 2"/>
              <a:gd name="T35" fmla="*/ 2147483647 h 4"/>
              <a:gd name="T36" fmla="*/ 2147483647 w 2"/>
              <a:gd name="T37" fmla="*/ 2147483647 h 4"/>
              <a:gd name="T38" fmla="*/ 2147483647 w 2"/>
              <a:gd name="T39" fmla="*/ 2147483647 h 4"/>
              <a:gd name="T40" fmla="*/ 2147483647 w 2"/>
              <a:gd name="T41" fmla="*/ 2147483647 h 4"/>
              <a:gd name="T42" fmla="*/ 2147483647 w 2"/>
              <a:gd name="T43" fmla="*/ 2147483647 h 4"/>
              <a:gd name="T44" fmla="*/ 2147483647 w 2"/>
              <a:gd name="T45" fmla="*/ 2147483647 h 4"/>
              <a:gd name="T46" fmla="*/ 2147483647 w 2"/>
              <a:gd name="T47" fmla="*/ 2147483647 h 4"/>
              <a:gd name="T48" fmla="*/ 2147483647 w 2"/>
              <a:gd name="T49" fmla="*/ 2147483647 h 4"/>
              <a:gd name="T50" fmla="*/ 2147483647 w 2"/>
              <a:gd name="T51" fmla="*/ 2147483647 h 4"/>
              <a:gd name="T52" fmla="*/ 0 w 2"/>
              <a:gd name="T53" fmla="*/ 2147483647 h 4"/>
              <a:gd name="T54" fmla="*/ 2147483647 w 2"/>
              <a:gd name="T55" fmla="*/ 2147483647 h 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 h="4">
                <a:moveTo>
                  <a:pt x="2" y="4"/>
                </a:moveTo>
                <a:lnTo>
                  <a:pt x="2" y="4"/>
                </a:lnTo>
                <a:lnTo>
                  <a:pt x="2" y="2"/>
                </a:lnTo>
                <a:lnTo>
                  <a:pt x="2" y="0"/>
                </a:lnTo>
                <a:lnTo>
                  <a:pt x="0" y="2"/>
                </a:lnTo>
                <a:lnTo>
                  <a:pt x="2" y="4"/>
                </a:lnTo>
                <a:lnTo>
                  <a:pt x="2" y="2"/>
                </a:lnTo>
                <a:lnTo>
                  <a:pt x="2" y="0"/>
                </a:lnTo>
                <a:lnTo>
                  <a:pt x="2" y="2"/>
                </a:lnTo>
                <a:lnTo>
                  <a:pt x="0" y="2"/>
                </a:lnTo>
                <a:lnTo>
                  <a:pt x="2"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7" name="Freeform 1141"/>
          <p:cNvSpPr>
            <a:spLocks/>
          </p:cNvSpPr>
          <p:nvPr/>
        </p:nvSpPr>
        <p:spPr bwMode="auto">
          <a:xfrm>
            <a:off x="941918" y="479425"/>
            <a:ext cx="2116" cy="6350"/>
          </a:xfrm>
          <a:custGeom>
            <a:avLst/>
            <a:gdLst>
              <a:gd name="T0" fmla="*/ 0 w 1587"/>
              <a:gd name="T1" fmla="*/ 2147483647 h 4"/>
              <a:gd name="T2" fmla="*/ 0 w 1587"/>
              <a:gd name="T3" fmla="*/ 2147483647 h 4"/>
              <a:gd name="T4" fmla="*/ 0 w 1587"/>
              <a:gd name="T5" fmla="*/ 0 h 4"/>
              <a:gd name="T6" fmla="*/ 0 w 1587"/>
              <a:gd name="T7" fmla="*/ 0 h 4"/>
              <a:gd name="T8" fmla="*/ 0 w 1587"/>
              <a:gd name="T9" fmla="*/ 2147483647 h 4"/>
              <a:gd name="T10" fmla="*/ 0 w 1587"/>
              <a:gd name="T11" fmla="*/ 2147483647 h 4"/>
              <a:gd name="T12" fmla="*/ 0 w 1587"/>
              <a:gd name="T13" fmla="*/ 2147483647 h 4"/>
              <a:gd name="T14" fmla="*/ 0 w 1587"/>
              <a:gd name="T15" fmla="*/ 2147483647 h 4"/>
              <a:gd name="T16" fmla="*/ 0 w 1587"/>
              <a:gd name="T17" fmla="*/ 2147483647 h 4"/>
              <a:gd name="T18" fmla="*/ 0 w 1587"/>
              <a:gd name="T19" fmla="*/ 2147483647 h 4"/>
              <a:gd name="T20" fmla="*/ 0 w 1587"/>
              <a:gd name="T21" fmla="*/ 2147483647 h 4"/>
              <a:gd name="T22" fmla="*/ 0 w 1587"/>
              <a:gd name="T23" fmla="*/ 2147483647 h 4"/>
              <a:gd name="T24" fmla="*/ 0 w 1587"/>
              <a:gd name="T25" fmla="*/ 2147483647 h 4"/>
              <a:gd name="T26" fmla="*/ 0 w 1587"/>
              <a:gd name="T27" fmla="*/ 2147483647 h 4"/>
              <a:gd name="T28" fmla="*/ 0 w 1587"/>
              <a:gd name="T29" fmla="*/ 2147483647 h 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87" h="4">
                <a:moveTo>
                  <a:pt x="0" y="4"/>
                </a:moveTo>
                <a:lnTo>
                  <a:pt x="0" y="2"/>
                </a:lnTo>
                <a:lnTo>
                  <a:pt x="0" y="0"/>
                </a:lnTo>
                <a:lnTo>
                  <a:pt x="0" y="2"/>
                </a:lnTo>
                <a:lnTo>
                  <a:pt x="0" y="4"/>
                </a:lnTo>
                <a:lnTo>
                  <a:pt x="0" y="2"/>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8" name="Freeform 1148"/>
          <p:cNvSpPr>
            <a:spLocks/>
          </p:cNvSpPr>
          <p:nvPr/>
        </p:nvSpPr>
        <p:spPr bwMode="auto">
          <a:xfrm>
            <a:off x="924985" y="460376"/>
            <a:ext cx="4233" cy="3175"/>
          </a:xfrm>
          <a:custGeom>
            <a:avLst/>
            <a:gdLst>
              <a:gd name="T0" fmla="*/ 2147483647 w 2"/>
              <a:gd name="T1" fmla="*/ 2147483647 h 2"/>
              <a:gd name="T2" fmla="*/ 2147483647 w 2"/>
              <a:gd name="T3" fmla="*/ 0 h 2"/>
              <a:gd name="T4" fmla="*/ 2147483647 w 2"/>
              <a:gd name="T5" fmla="*/ 0 h 2"/>
              <a:gd name="T6" fmla="*/ 2147483647 w 2"/>
              <a:gd name="T7" fmla="*/ 0 h 2"/>
              <a:gd name="T8" fmla="*/ 2147483647 w 2"/>
              <a:gd name="T9" fmla="*/ 0 h 2"/>
              <a:gd name="T10" fmla="*/ 0 w 2"/>
              <a:gd name="T11" fmla="*/ 0 h 2"/>
              <a:gd name="T12" fmla="*/ 0 w 2"/>
              <a:gd name="T13" fmla="*/ 0 h 2"/>
              <a:gd name="T14" fmla="*/ 0 w 2"/>
              <a:gd name="T15" fmla="*/ 2147483647 h 2"/>
              <a:gd name="T16" fmla="*/ 0 w 2"/>
              <a:gd name="T17" fmla="*/ 2147483647 h 2"/>
              <a:gd name="T18" fmla="*/ 0 w 2"/>
              <a:gd name="T19" fmla="*/ 2147483647 h 2"/>
              <a:gd name="T20" fmla="*/ 2147483647 w 2"/>
              <a:gd name="T21" fmla="*/ 2147483647 h 2"/>
              <a:gd name="T22" fmla="*/ 2147483647 w 2"/>
              <a:gd name="T23" fmla="*/ 2147483647 h 2"/>
              <a:gd name="T24" fmla="*/ 2147483647 w 2"/>
              <a:gd name="T25" fmla="*/ 0 h 2"/>
              <a:gd name="T26" fmla="*/ 2147483647 w 2"/>
              <a:gd name="T27" fmla="*/ 0 h 2"/>
              <a:gd name="T28" fmla="*/ 2147483647 w 2"/>
              <a:gd name="T29" fmla="*/ 0 h 2"/>
              <a:gd name="T30" fmla="*/ 0 w 2"/>
              <a:gd name="T31" fmla="*/ 2147483647 h 2"/>
              <a:gd name="T32" fmla="*/ 2147483647 w 2"/>
              <a:gd name="T33" fmla="*/ 2147483647 h 2"/>
              <a:gd name="T34" fmla="*/ 2147483647 w 2"/>
              <a:gd name="T35" fmla="*/ 0 h 2"/>
              <a:gd name="T36" fmla="*/ 0 w 2"/>
              <a:gd name="T37" fmla="*/ 2147483647 h 2"/>
              <a:gd name="T38" fmla="*/ 2147483647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0 w 2"/>
              <a:gd name="T55" fmla="*/ 2147483647 h 2"/>
              <a:gd name="T56" fmla="*/ 0 w 2"/>
              <a:gd name="T57" fmla="*/ 2147483647 h 2"/>
              <a:gd name="T58" fmla="*/ 2147483647 w 2"/>
              <a:gd name="T59" fmla="*/ 2147483647 h 2"/>
              <a:gd name="T60" fmla="*/ 2147483647 w 2"/>
              <a:gd name="T61" fmla="*/ 2147483647 h 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2">
                <a:moveTo>
                  <a:pt x="2" y="2"/>
                </a:moveTo>
                <a:lnTo>
                  <a:pt x="2" y="0"/>
                </a:lnTo>
                <a:lnTo>
                  <a:pt x="0" y="0"/>
                </a:lnTo>
                <a:lnTo>
                  <a:pt x="0" y="2"/>
                </a:lnTo>
                <a:lnTo>
                  <a:pt x="2" y="2"/>
                </a:lnTo>
                <a:lnTo>
                  <a:pt x="2" y="0"/>
                </a:lnTo>
                <a:lnTo>
                  <a:pt x="0" y="2"/>
                </a:lnTo>
                <a:lnTo>
                  <a:pt x="2" y="2"/>
                </a:lnTo>
                <a:lnTo>
                  <a:pt x="2" y="0"/>
                </a:lnTo>
                <a:lnTo>
                  <a:pt x="0" y="2"/>
                </a:lnTo>
                <a:lnTo>
                  <a:pt x="2" y="2"/>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9" name="Freeform 1150"/>
          <p:cNvSpPr>
            <a:spLocks/>
          </p:cNvSpPr>
          <p:nvPr/>
        </p:nvSpPr>
        <p:spPr bwMode="auto">
          <a:xfrm>
            <a:off x="912285" y="447676"/>
            <a:ext cx="2116" cy="3175"/>
          </a:xfrm>
          <a:custGeom>
            <a:avLst/>
            <a:gdLst>
              <a:gd name="T0" fmla="*/ 0 w 1587"/>
              <a:gd name="T1" fmla="*/ 2147483647 h 2"/>
              <a:gd name="T2" fmla="*/ 0 w 1587"/>
              <a:gd name="T3" fmla="*/ 0 h 2"/>
              <a:gd name="T4" fmla="*/ 0 w 1587"/>
              <a:gd name="T5" fmla="*/ 2147483647 h 2"/>
              <a:gd name="T6" fmla="*/ 0 60000 65536"/>
              <a:gd name="T7" fmla="*/ 0 60000 65536"/>
              <a:gd name="T8" fmla="*/ 0 60000 65536"/>
            </a:gdLst>
            <a:ahLst/>
            <a:cxnLst>
              <a:cxn ang="T6">
                <a:pos x="T0" y="T1"/>
              </a:cxn>
              <a:cxn ang="T7">
                <a:pos x="T2" y="T3"/>
              </a:cxn>
              <a:cxn ang="T8">
                <a:pos x="T4" y="T5"/>
              </a:cxn>
            </a:cxnLst>
            <a:rect l="0" t="0" r="r" b="b"/>
            <a:pathLst>
              <a:path w="1587" h="2">
                <a:moveTo>
                  <a:pt x="0" y="2"/>
                </a:move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0" name="Freeform 1152"/>
          <p:cNvSpPr>
            <a:spLocks/>
          </p:cNvSpPr>
          <p:nvPr/>
        </p:nvSpPr>
        <p:spPr bwMode="auto">
          <a:xfrm>
            <a:off x="912285" y="447676"/>
            <a:ext cx="4233" cy="3175"/>
          </a:xfrm>
          <a:custGeom>
            <a:avLst/>
            <a:gdLst>
              <a:gd name="T0" fmla="*/ 2147483647 w 2"/>
              <a:gd name="T1" fmla="*/ 0 h 2"/>
              <a:gd name="T2" fmla="*/ 0 w 2"/>
              <a:gd name="T3" fmla="*/ 0 h 2"/>
              <a:gd name="T4" fmla="*/ 0 w 2"/>
              <a:gd name="T5" fmla="*/ 0 h 2"/>
              <a:gd name="T6" fmla="*/ 0 w 2"/>
              <a:gd name="T7" fmla="*/ 0 h 2"/>
              <a:gd name="T8" fmla="*/ 0 w 2"/>
              <a:gd name="T9" fmla="*/ 2147483647 h 2"/>
              <a:gd name="T10" fmla="*/ 2147483647 w 2"/>
              <a:gd name="T11" fmla="*/ 2147483647 h 2"/>
              <a:gd name="T12" fmla="*/ 2147483647 w 2"/>
              <a:gd name="T13" fmla="*/ 0 h 2"/>
              <a:gd name="T14" fmla="*/ 0 w 2"/>
              <a:gd name="T15" fmla="*/ 0 h 2"/>
              <a:gd name="T16" fmla="*/ 0 w 2"/>
              <a:gd name="T17" fmla="*/ 0 h 2"/>
              <a:gd name="T18" fmla="*/ 0 w 2"/>
              <a:gd name="T19" fmla="*/ 0 h 2"/>
              <a:gd name="T20" fmla="*/ 0 w 2"/>
              <a:gd name="T21" fmla="*/ 2147483647 h 2"/>
              <a:gd name="T22" fmla="*/ 2147483647 w 2"/>
              <a:gd name="T23" fmla="*/ 2147483647 h 2"/>
              <a:gd name="T24" fmla="*/ 2147483647 w 2"/>
              <a:gd name="T25" fmla="*/ 0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0"/>
                </a:moveTo>
                <a:lnTo>
                  <a:pt x="0" y="0"/>
                </a:lnTo>
                <a:lnTo>
                  <a:pt x="0" y="2"/>
                </a:lnTo>
                <a:lnTo>
                  <a:pt x="2" y="2"/>
                </a:lnTo>
                <a:lnTo>
                  <a:pt x="2" y="0"/>
                </a:lnTo>
                <a:lnTo>
                  <a:pt x="0" y="0"/>
                </a:lnTo>
                <a:lnTo>
                  <a:pt x="0" y="2"/>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1" name="Freeform 1154"/>
          <p:cNvSpPr>
            <a:spLocks/>
          </p:cNvSpPr>
          <p:nvPr/>
        </p:nvSpPr>
        <p:spPr bwMode="auto">
          <a:xfrm>
            <a:off x="886885" y="434975"/>
            <a:ext cx="4233" cy="1588"/>
          </a:xfrm>
          <a:custGeom>
            <a:avLst/>
            <a:gdLst>
              <a:gd name="T0" fmla="*/ 2147483647 w 2"/>
              <a:gd name="T1" fmla="*/ 0 h 1588"/>
              <a:gd name="T2" fmla="*/ 0 w 2"/>
              <a:gd name="T3" fmla="*/ 0 h 1588"/>
              <a:gd name="T4" fmla="*/ 2147483647 w 2"/>
              <a:gd name="T5" fmla="*/ 0 h 1588"/>
              <a:gd name="T6" fmla="*/ 0 60000 65536"/>
              <a:gd name="T7" fmla="*/ 0 60000 65536"/>
              <a:gd name="T8" fmla="*/ 0 60000 65536"/>
            </a:gdLst>
            <a:ahLst/>
            <a:cxnLst>
              <a:cxn ang="T6">
                <a:pos x="T0" y="T1"/>
              </a:cxn>
              <a:cxn ang="T7">
                <a:pos x="T2" y="T3"/>
              </a:cxn>
              <a:cxn ang="T8">
                <a:pos x="T4" y="T5"/>
              </a:cxn>
            </a:cxnLst>
            <a:rect l="0" t="0" r="r" b="b"/>
            <a:pathLst>
              <a:path w="2" h="1588">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2" name="Freeform 1156"/>
          <p:cNvSpPr>
            <a:spLocks/>
          </p:cNvSpPr>
          <p:nvPr/>
        </p:nvSpPr>
        <p:spPr bwMode="auto">
          <a:xfrm>
            <a:off x="886885" y="431801"/>
            <a:ext cx="4233" cy="3175"/>
          </a:xfrm>
          <a:custGeom>
            <a:avLst/>
            <a:gdLst>
              <a:gd name="T0" fmla="*/ 2147483647 w 2"/>
              <a:gd name="T1" fmla="*/ 2147483647 h 2"/>
              <a:gd name="T2" fmla="*/ 0 w 2"/>
              <a:gd name="T3" fmla="*/ 0 h 2"/>
              <a:gd name="T4" fmla="*/ 0 w 2"/>
              <a:gd name="T5" fmla="*/ 0 h 2"/>
              <a:gd name="T6" fmla="*/ 0 w 2"/>
              <a:gd name="T7" fmla="*/ 2147483647 h 2"/>
              <a:gd name="T8" fmla="*/ 2147483647 w 2"/>
              <a:gd name="T9" fmla="*/ 2147483647 h 2"/>
              <a:gd name="T10" fmla="*/ 2147483647 w 2"/>
              <a:gd name="T11" fmla="*/ 2147483647 h 2"/>
              <a:gd name="T12" fmla="*/ 2147483647 w 2"/>
              <a:gd name="T13" fmla="*/ 2147483647 h 2"/>
              <a:gd name="T14" fmla="*/ 0 w 2"/>
              <a:gd name="T15" fmla="*/ 0 h 2"/>
              <a:gd name="T16" fmla="*/ 0 w 2"/>
              <a:gd name="T17" fmla="*/ 0 h 2"/>
              <a:gd name="T18" fmla="*/ 0 w 2"/>
              <a:gd name="T19" fmla="*/ 2147483647 h 2"/>
              <a:gd name="T20" fmla="*/ 2147483647 w 2"/>
              <a:gd name="T21" fmla="*/ 2147483647 h 2"/>
              <a:gd name="T22" fmla="*/ 2147483647 w 2"/>
              <a:gd name="T23" fmla="*/ 2147483647 h 2"/>
              <a:gd name="T24" fmla="*/ 2147483647 w 2"/>
              <a:gd name="T25" fmla="*/ 2147483647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2"/>
                </a:moveTo>
                <a:lnTo>
                  <a:pt x="0" y="0"/>
                </a:lnTo>
                <a:lnTo>
                  <a:pt x="0" y="2"/>
                </a:lnTo>
                <a:lnTo>
                  <a:pt x="2" y="2"/>
                </a:lnTo>
                <a:lnTo>
                  <a:pt x="0" y="0"/>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3" name="Freeform 1163"/>
          <p:cNvSpPr>
            <a:spLocks/>
          </p:cNvSpPr>
          <p:nvPr/>
        </p:nvSpPr>
        <p:spPr bwMode="auto">
          <a:xfrm>
            <a:off x="814917" y="415926"/>
            <a:ext cx="8467" cy="3175"/>
          </a:xfrm>
          <a:custGeom>
            <a:avLst/>
            <a:gdLst>
              <a:gd name="T0" fmla="*/ 2147483647 w 4"/>
              <a:gd name="T1" fmla="*/ 2147483647 h 2"/>
              <a:gd name="T2" fmla="*/ 2147483647 w 4"/>
              <a:gd name="T3" fmla="*/ 2147483647 h 2"/>
              <a:gd name="T4" fmla="*/ 2147483647 w 4"/>
              <a:gd name="T5" fmla="*/ 2147483647 h 2"/>
              <a:gd name="T6" fmla="*/ 2147483647 w 4"/>
              <a:gd name="T7" fmla="*/ 0 h 2"/>
              <a:gd name="T8" fmla="*/ 2147483647 w 4"/>
              <a:gd name="T9" fmla="*/ 0 h 2"/>
              <a:gd name="T10" fmla="*/ 2147483647 w 4"/>
              <a:gd name="T11" fmla="*/ 0 h 2"/>
              <a:gd name="T12" fmla="*/ 2147483647 w 4"/>
              <a:gd name="T13" fmla="*/ 0 h 2"/>
              <a:gd name="T14" fmla="*/ 0 w 4"/>
              <a:gd name="T15" fmla="*/ 2147483647 h 2"/>
              <a:gd name="T16" fmla="*/ 2147483647 w 4"/>
              <a:gd name="T17" fmla="*/ 2147483647 h 2"/>
              <a:gd name="T18" fmla="*/ 2147483647 w 4"/>
              <a:gd name="T19" fmla="*/ 0 h 2"/>
              <a:gd name="T20" fmla="*/ 2147483647 w 4"/>
              <a:gd name="T21" fmla="*/ 2147483647 h 2"/>
              <a:gd name="T22" fmla="*/ 2147483647 w 4"/>
              <a:gd name="T23" fmla="*/ 0 h 2"/>
              <a:gd name="T24" fmla="*/ 2147483647 w 4"/>
              <a:gd name="T25" fmla="*/ 0 h 2"/>
              <a:gd name="T26" fmla="*/ 2147483647 w 4"/>
              <a:gd name="T27" fmla="*/ 0 h 2"/>
              <a:gd name="T28" fmla="*/ 2147483647 w 4"/>
              <a:gd name="T29" fmla="*/ 0 h 2"/>
              <a:gd name="T30" fmla="*/ 0 w 4"/>
              <a:gd name="T31" fmla="*/ 0 h 2"/>
              <a:gd name="T32" fmla="*/ 2147483647 w 4"/>
              <a:gd name="T33" fmla="*/ 2147483647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 h="2">
                <a:moveTo>
                  <a:pt x="2" y="2"/>
                </a:moveTo>
                <a:lnTo>
                  <a:pt x="2" y="2"/>
                </a:lnTo>
                <a:lnTo>
                  <a:pt x="4" y="2"/>
                </a:lnTo>
                <a:lnTo>
                  <a:pt x="4" y="0"/>
                </a:lnTo>
                <a:lnTo>
                  <a:pt x="2" y="0"/>
                </a:lnTo>
                <a:lnTo>
                  <a:pt x="0" y="2"/>
                </a:lnTo>
                <a:lnTo>
                  <a:pt x="2" y="2"/>
                </a:lnTo>
                <a:lnTo>
                  <a:pt x="2" y="0"/>
                </a:lnTo>
                <a:lnTo>
                  <a:pt x="4" y="2"/>
                </a:lnTo>
                <a:lnTo>
                  <a:pt x="4" y="0"/>
                </a:lnTo>
                <a:lnTo>
                  <a:pt x="2" y="0"/>
                </a:lnTo>
                <a:lnTo>
                  <a:pt x="0" y="0"/>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4" name="Freeform 1172"/>
          <p:cNvSpPr>
            <a:spLocks/>
          </p:cNvSpPr>
          <p:nvPr/>
        </p:nvSpPr>
        <p:spPr bwMode="auto">
          <a:xfrm>
            <a:off x="776818" y="476251"/>
            <a:ext cx="4233" cy="3175"/>
          </a:xfrm>
          <a:custGeom>
            <a:avLst/>
            <a:gdLst>
              <a:gd name="T0" fmla="*/ 0 w 2"/>
              <a:gd name="T1" fmla="*/ 2147483647 h 2"/>
              <a:gd name="T2" fmla="*/ 0 w 2"/>
              <a:gd name="T3" fmla="*/ 2147483647 h 2"/>
              <a:gd name="T4" fmla="*/ 2147483647 w 2"/>
              <a:gd name="T5" fmla="*/ 2147483647 h 2"/>
              <a:gd name="T6" fmla="*/ 0 w 2"/>
              <a:gd name="T7" fmla="*/ 0 h 2"/>
              <a:gd name="T8" fmla="*/ 0 w 2"/>
              <a:gd name="T9" fmla="*/ 0 h 2"/>
              <a:gd name="T10" fmla="*/ 0 w 2"/>
              <a:gd name="T11" fmla="*/ 0 h 2"/>
              <a:gd name="T12" fmla="*/ 0 w 2"/>
              <a:gd name="T13" fmla="*/ 2147483647 h 2"/>
              <a:gd name="T14" fmla="*/ 0 w 2"/>
              <a:gd name="T15" fmla="*/ 2147483647 h 2"/>
              <a:gd name="T16" fmla="*/ 0 w 2"/>
              <a:gd name="T17" fmla="*/ 2147483647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0 w 2"/>
              <a:gd name="T29" fmla="*/ 2147483647 h 2"/>
              <a:gd name="T30" fmla="*/ 0 w 2"/>
              <a:gd name="T31" fmla="*/ 2147483647 h 2"/>
              <a:gd name="T32" fmla="*/ 0 w 2"/>
              <a:gd name="T33" fmla="*/ 2147483647 h 2"/>
              <a:gd name="T34" fmla="*/ 0 w 2"/>
              <a:gd name="T35" fmla="*/ 2147483647 h 2"/>
              <a:gd name="T36" fmla="*/ 0 w 2"/>
              <a:gd name="T37" fmla="*/ 2147483647 h 2"/>
              <a:gd name="T38" fmla="*/ 0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0 w 2"/>
              <a:gd name="T55" fmla="*/ 2147483647 h 2"/>
              <a:gd name="T56" fmla="*/ 0 w 2"/>
              <a:gd name="T57" fmla="*/ 2147483647 h 2"/>
              <a:gd name="T58" fmla="*/ 0 w 2"/>
              <a:gd name="T59" fmla="*/ 2147483647 h 2"/>
              <a:gd name="T60" fmla="*/ 0 w 2"/>
              <a:gd name="T61" fmla="*/ 2147483647 h 2"/>
              <a:gd name="T62" fmla="*/ 0 w 2"/>
              <a:gd name="T63" fmla="*/ 2147483647 h 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 h="2">
                <a:moveTo>
                  <a:pt x="0" y="2"/>
                </a:moveTo>
                <a:lnTo>
                  <a:pt x="0" y="2"/>
                </a:lnTo>
                <a:lnTo>
                  <a:pt x="2"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5" name="Freeform 1177"/>
          <p:cNvSpPr>
            <a:spLocks/>
          </p:cNvSpPr>
          <p:nvPr/>
        </p:nvSpPr>
        <p:spPr bwMode="auto">
          <a:xfrm>
            <a:off x="742952" y="534989"/>
            <a:ext cx="4233" cy="3175"/>
          </a:xfrm>
          <a:custGeom>
            <a:avLst/>
            <a:gdLst>
              <a:gd name="T0" fmla="*/ 0 w 2"/>
              <a:gd name="T1" fmla="*/ 2147483647 h 2"/>
              <a:gd name="T2" fmla="*/ 2147483647 w 2"/>
              <a:gd name="T3" fmla="*/ 2147483647 h 2"/>
              <a:gd name="T4" fmla="*/ 2147483647 w 2"/>
              <a:gd name="T5" fmla="*/ 2147483647 h 2"/>
              <a:gd name="T6" fmla="*/ 2147483647 w 2"/>
              <a:gd name="T7" fmla="*/ 0 h 2"/>
              <a:gd name="T8" fmla="*/ 2147483647 w 2"/>
              <a:gd name="T9" fmla="*/ 0 h 2"/>
              <a:gd name="T10" fmla="*/ 2147483647 w 2"/>
              <a:gd name="T11" fmla="*/ 0 h 2"/>
              <a:gd name="T12" fmla="*/ 0 w 2"/>
              <a:gd name="T13" fmla="*/ 0 h 2"/>
              <a:gd name="T14" fmla="*/ 0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0 h 2"/>
              <a:gd name="T30" fmla="*/ 0 w 2"/>
              <a:gd name="T31" fmla="*/ 0 h 2"/>
              <a:gd name="T32" fmla="*/ 0 w 2"/>
              <a:gd name="T33" fmla="*/ 0 h 2"/>
              <a:gd name="T34" fmla="*/ 0 w 2"/>
              <a:gd name="T35" fmla="*/ 0 h 2"/>
              <a:gd name="T36" fmla="*/ 0 w 2"/>
              <a:gd name="T37" fmla="*/ 0 h 2"/>
              <a:gd name="T38" fmla="*/ 0 w 2"/>
              <a:gd name="T39" fmla="*/ 2147483647 h 2"/>
              <a:gd name="T40" fmla="*/ 0 w 2"/>
              <a:gd name="T41" fmla="*/ 2147483647 h 2"/>
              <a:gd name="T42" fmla="*/ 2147483647 w 2"/>
              <a:gd name="T43" fmla="*/ 2147483647 h 2"/>
              <a:gd name="T44" fmla="*/ 2147483647 w 2"/>
              <a:gd name="T45" fmla="*/ 0 h 2"/>
              <a:gd name="T46" fmla="*/ 2147483647 w 2"/>
              <a:gd name="T47" fmla="*/ 0 h 2"/>
              <a:gd name="T48" fmla="*/ 2147483647 w 2"/>
              <a:gd name="T49" fmla="*/ 0 h 2"/>
              <a:gd name="T50" fmla="*/ 2147483647 w 2"/>
              <a:gd name="T51" fmla="*/ 0 h 2"/>
              <a:gd name="T52" fmla="*/ 2147483647 w 2"/>
              <a:gd name="T53" fmla="*/ 0 h 2"/>
              <a:gd name="T54" fmla="*/ 2147483647 w 2"/>
              <a:gd name="T55" fmla="*/ 0 h 2"/>
              <a:gd name="T56" fmla="*/ 2147483647 w 2"/>
              <a:gd name="T57" fmla="*/ 0 h 2"/>
              <a:gd name="T58" fmla="*/ 2147483647 w 2"/>
              <a:gd name="T59" fmla="*/ 0 h 2"/>
              <a:gd name="T60" fmla="*/ 2147483647 w 2"/>
              <a:gd name="T61" fmla="*/ 0 h 2"/>
              <a:gd name="T62" fmla="*/ 2147483647 w 2"/>
              <a:gd name="T63" fmla="*/ 0 h 2"/>
              <a:gd name="T64" fmla="*/ 2147483647 w 2"/>
              <a:gd name="T65" fmla="*/ 0 h 2"/>
              <a:gd name="T66" fmla="*/ 2147483647 w 2"/>
              <a:gd name="T67" fmla="*/ 2147483647 h 2"/>
              <a:gd name="T68" fmla="*/ 2147483647 w 2"/>
              <a:gd name="T69" fmla="*/ 0 h 2"/>
              <a:gd name="T70" fmla="*/ 2147483647 w 2"/>
              <a:gd name="T71" fmla="*/ 0 h 2"/>
              <a:gd name="T72" fmla="*/ 0 w 2"/>
              <a:gd name="T73" fmla="*/ 0 h 2"/>
              <a:gd name="T74" fmla="*/ 0 w 2"/>
              <a:gd name="T75" fmla="*/ 0 h 2"/>
              <a:gd name="T76" fmla="*/ 0 w 2"/>
              <a:gd name="T77" fmla="*/ 2147483647 h 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 h="2">
                <a:moveTo>
                  <a:pt x="0" y="2"/>
                </a:moveTo>
                <a:lnTo>
                  <a:pt x="2" y="2"/>
                </a:lnTo>
                <a:lnTo>
                  <a:pt x="2" y="0"/>
                </a:lnTo>
                <a:lnTo>
                  <a:pt x="0" y="0"/>
                </a:lnTo>
                <a:lnTo>
                  <a:pt x="0" y="2"/>
                </a:lnTo>
                <a:lnTo>
                  <a:pt x="2" y="2"/>
                </a:lnTo>
                <a:lnTo>
                  <a:pt x="2" y="0"/>
                </a:lnTo>
                <a:lnTo>
                  <a:pt x="2"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6" name="Freeform 1180"/>
          <p:cNvSpPr>
            <a:spLocks/>
          </p:cNvSpPr>
          <p:nvPr/>
        </p:nvSpPr>
        <p:spPr bwMode="auto">
          <a:xfrm>
            <a:off x="747185" y="530226"/>
            <a:ext cx="4233" cy="4763"/>
          </a:xfrm>
          <a:custGeom>
            <a:avLst/>
            <a:gdLst>
              <a:gd name="T0" fmla="*/ 0 w 2"/>
              <a:gd name="T1" fmla="*/ 2147483647 h 3"/>
              <a:gd name="T2" fmla="*/ 0 w 2"/>
              <a:gd name="T3" fmla="*/ 2147483647 h 3"/>
              <a:gd name="T4" fmla="*/ 2147483647 w 2"/>
              <a:gd name="T5" fmla="*/ 2147483647 h 3"/>
              <a:gd name="T6" fmla="*/ 2147483647 w 2"/>
              <a:gd name="T7" fmla="*/ 2147483647 h 3"/>
              <a:gd name="T8" fmla="*/ 0 w 2"/>
              <a:gd name="T9" fmla="*/ 0 h 3"/>
              <a:gd name="T10" fmla="*/ 0 w 2"/>
              <a:gd name="T11" fmla="*/ 0 h 3"/>
              <a:gd name="T12" fmla="*/ 0 w 2"/>
              <a:gd name="T13" fmla="*/ 0 h 3"/>
              <a:gd name="T14" fmla="*/ 0 w 2"/>
              <a:gd name="T15" fmla="*/ 2147483647 h 3"/>
              <a:gd name="T16" fmla="*/ 0 w 2"/>
              <a:gd name="T17" fmla="*/ 2147483647 h 3"/>
              <a:gd name="T18" fmla="*/ 0 w 2"/>
              <a:gd name="T19" fmla="*/ 2147483647 h 3"/>
              <a:gd name="T20" fmla="*/ 0 w 2"/>
              <a:gd name="T21" fmla="*/ 2147483647 h 3"/>
              <a:gd name="T22" fmla="*/ 0 w 2"/>
              <a:gd name="T23" fmla="*/ 0 h 3"/>
              <a:gd name="T24" fmla="*/ 0 w 2"/>
              <a:gd name="T25" fmla="*/ 2147483647 h 3"/>
              <a:gd name="T26" fmla="*/ 0 w 2"/>
              <a:gd name="T27" fmla="*/ 2147483647 h 3"/>
              <a:gd name="T28" fmla="*/ 0 w 2"/>
              <a:gd name="T29" fmla="*/ 2147483647 h 3"/>
              <a:gd name="T30" fmla="*/ 0 w 2"/>
              <a:gd name="T31" fmla="*/ 2147483647 h 3"/>
              <a:gd name="T32" fmla="*/ 0 w 2"/>
              <a:gd name="T33" fmla="*/ 2147483647 h 3"/>
              <a:gd name="T34" fmla="*/ 0 w 2"/>
              <a:gd name="T35" fmla="*/ 2147483647 h 3"/>
              <a:gd name="T36" fmla="*/ 0 w 2"/>
              <a:gd name="T37" fmla="*/ 2147483647 h 3"/>
              <a:gd name="T38" fmla="*/ 0 w 2"/>
              <a:gd name="T39" fmla="*/ 2147483647 h 3"/>
              <a:gd name="T40" fmla="*/ 0 w 2"/>
              <a:gd name="T41" fmla="*/ 2147483647 h 3"/>
              <a:gd name="T42" fmla="*/ 0 w 2"/>
              <a:gd name="T43" fmla="*/ 2147483647 h 3"/>
              <a:gd name="T44" fmla="*/ 0 w 2"/>
              <a:gd name="T45" fmla="*/ 2147483647 h 3"/>
              <a:gd name="T46" fmla="*/ 0 w 2"/>
              <a:gd name="T47" fmla="*/ 2147483647 h 3"/>
              <a:gd name="T48" fmla="*/ 0 w 2"/>
              <a:gd name="T49" fmla="*/ 2147483647 h 3"/>
              <a:gd name="T50" fmla="*/ 0 w 2"/>
              <a:gd name="T51" fmla="*/ 2147483647 h 3"/>
              <a:gd name="T52" fmla="*/ 0 w 2"/>
              <a:gd name="T53" fmla="*/ 2147483647 h 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 h="3">
                <a:moveTo>
                  <a:pt x="0" y="3"/>
                </a:moveTo>
                <a:lnTo>
                  <a:pt x="0" y="3"/>
                </a:lnTo>
                <a:lnTo>
                  <a:pt x="2" y="3"/>
                </a:lnTo>
                <a:lnTo>
                  <a:pt x="0" y="0"/>
                </a:lnTo>
                <a:lnTo>
                  <a:pt x="0" y="3"/>
                </a:lnTo>
                <a:lnTo>
                  <a:pt x="0" y="0"/>
                </a:lnTo>
                <a:lnTo>
                  <a:pt x="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7" name="Line 1187"/>
          <p:cNvSpPr>
            <a:spLocks noChangeShapeType="1"/>
          </p:cNvSpPr>
          <p:nvPr/>
        </p:nvSpPr>
        <p:spPr bwMode="auto">
          <a:xfrm>
            <a:off x="759885" y="52070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8" name="Line 1188"/>
          <p:cNvSpPr>
            <a:spLocks noChangeShapeType="1"/>
          </p:cNvSpPr>
          <p:nvPr/>
        </p:nvSpPr>
        <p:spPr bwMode="auto">
          <a:xfrm>
            <a:off x="759885" y="52070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9" name="Freeform 1208"/>
          <p:cNvSpPr>
            <a:spLocks/>
          </p:cNvSpPr>
          <p:nvPr/>
        </p:nvSpPr>
        <p:spPr bwMode="auto">
          <a:xfrm>
            <a:off x="793751" y="557214"/>
            <a:ext cx="2116" cy="1587"/>
          </a:xfrm>
          <a:custGeom>
            <a:avLst/>
            <a:gdLst>
              <a:gd name="T0" fmla="*/ 0 w 1587"/>
              <a:gd name="T1" fmla="*/ 0 h 1587"/>
              <a:gd name="T2" fmla="*/ 0 w 1587"/>
              <a:gd name="T3" fmla="*/ 0 h 1587"/>
              <a:gd name="T4" fmla="*/ 0 w 1587"/>
              <a:gd name="T5" fmla="*/ 0 h 1587"/>
              <a:gd name="T6" fmla="*/ 0 60000 65536"/>
              <a:gd name="T7" fmla="*/ 0 60000 65536"/>
              <a:gd name="T8" fmla="*/ 0 60000 65536"/>
            </a:gdLst>
            <a:ahLst/>
            <a:cxnLst>
              <a:cxn ang="T6">
                <a:pos x="T0" y="T1"/>
              </a:cxn>
              <a:cxn ang="T7">
                <a:pos x="T2" y="T3"/>
              </a:cxn>
              <a:cxn ang="T8">
                <a:pos x="T4" y="T5"/>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0" name="Freeform 1210"/>
          <p:cNvSpPr>
            <a:spLocks/>
          </p:cNvSpPr>
          <p:nvPr/>
        </p:nvSpPr>
        <p:spPr bwMode="auto">
          <a:xfrm>
            <a:off x="793752" y="557214"/>
            <a:ext cx="4233" cy="3175"/>
          </a:xfrm>
          <a:custGeom>
            <a:avLst/>
            <a:gdLst>
              <a:gd name="T0" fmla="*/ 0 w 2"/>
              <a:gd name="T1" fmla="*/ 2147483647 h 2"/>
              <a:gd name="T2" fmla="*/ 0 w 2"/>
              <a:gd name="T3" fmla="*/ 2147483647 h 2"/>
              <a:gd name="T4" fmla="*/ 2147483647 w 2"/>
              <a:gd name="T5" fmla="*/ 2147483647 h 2"/>
              <a:gd name="T6" fmla="*/ 2147483647 w 2"/>
              <a:gd name="T7" fmla="*/ 0 h 2"/>
              <a:gd name="T8" fmla="*/ 2147483647 w 2"/>
              <a:gd name="T9" fmla="*/ 0 h 2"/>
              <a:gd name="T10" fmla="*/ 0 w 2"/>
              <a:gd name="T11" fmla="*/ 0 h 2"/>
              <a:gd name="T12" fmla="*/ 0 w 2"/>
              <a:gd name="T13" fmla="*/ 0 h 2"/>
              <a:gd name="T14" fmla="*/ 0 w 2"/>
              <a:gd name="T15" fmla="*/ 0 h 2"/>
              <a:gd name="T16" fmla="*/ 0 w 2"/>
              <a:gd name="T17" fmla="*/ 2147483647 h 2"/>
              <a:gd name="T18" fmla="*/ 0 w 2"/>
              <a:gd name="T19" fmla="*/ 2147483647 h 2"/>
              <a:gd name="T20" fmla="*/ 2147483647 w 2"/>
              <a:gd name="T21" fmla="*/ 2147483647 h 2"/>
              <a:gd name="T22" fmla="*/ 2147483647 w 2"/>
              <a:gd name="T23" fmla="*/ 0 h 2"/>
              <a:gd name="T24" fmla="*/ 2147483647 w 2"/>
              <a:gd name="T25" fmla="*/ 0 h 2"/>
              <a:gd name="T26" fmla="*/ 0 w 2"/>
              <a:gd name="T27" fmla="*/ 0 h 2"/>
              <a:gd name="T28" fmla="*/ 0 w 2"/>
              <a:gd name="T29" fmla="*/ 0 h 2"/>
              <a:gd name="T30" fmla="*/ 0 w 2"/>
              <a:gd name="T31" fmla="*/ 0 h 2"/>
              <a:gd name="T32" fmla="*/ 0 w 2"/>
              <a:gd name="T33" fmla="*/ 2147483647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2">
                <a:moveTo>
                  <a:pt x="0" y="2"/>
                </a:moveTo>
                <a:lnTo>
                  <a:pt x="0" y="2"/>
                </a:lnTo>
                <a:lnTo>
                  <a:pt x="2" y="2"/>
                </a:lnTo>
                <a:lnTo>
                  <a:pt x="2" y="0"/>
                </a:lnTo>
                <a:lnTo>
                  <a:pt x="0" y="0"/>
                </a:lnTo>
                <a:lnTo>
                  <a:pt x="0" y="2"/>
                </a:lnTo>
                <a:lnTo>
                  <a:pt x="2"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1" name="Freeform 1214"/>
          <p:cNvSpPr>
            <a:spLocks/>
          </p:cNvSpPr>
          <p:nvPr/>
        </p:nvSpPr>
        <p:spPr bwMode="auto">
          <a:xfrm>
            <a:off x="793752" y="557214"/>
            <a:ext cx="4233" cy="3175"/>
          </a:xfrm>
          <a:custGeom>
            <a:avLst/>
            <a:gdLst>
              <a:gd name="T0" fmla="*/ 0 w 2"/>
              <a:gd name="T1" fmla="*/ 2147483647 h 2"/>
              <a:gd name="T2" fmla="*/ 2147483647 w 2"/>
              <a:gd name="T3" fmla="*/ 2147483647 h 2"/>
              <a:gd name="T4" fmla="*/ 0 w 2"/>
              <a:gd name="T5" fmla="*/ 0 h 2"/>
              <a:gd name="T6" fmla="*/ 0 w 2"/>
              <a:gd name="T7" fmla="*/ 2147483647 h 2"/>
              <a:gd name="T8" fmla="*/ 0 w 2"/>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2">
                <a:moveTo>
                  <a:pt x="0" y="2"/>
                </a:moveTo>
                <a:lnTo>
                  <a:pt x="2"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2" name="Rectangle 1215"/>
          <p:cNvSpPr>
            <a:spLocks noChangeArrowheads="1"/>
          </p:cNvSpPr>
          <p:nvPr/>
        </p:nvSpPr>
        <p:spPr bwMode="auto">
          <a:xfrm>
            <a:off x="793751" y="627064"/>
            <a:ext cx="2116" cy="15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33" name="Freeform 1217"/>
          <p:cNvSpPr>
            <a:spLocks/>
          </p:cNvSpPr>
          <p:nvPr/>
        </p:nvSpPr>
        <p:spPr bwMode="auto">
          <a:xfrm>
            <a:off x="793751" y="627064"/>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4" name="Freeform 1219"/>
          <p:cNvSpPr>
            <a:spLocks/>
          </p:cNvSpPr>
          <p:nvPr/>
        </p:nvSpPr>
        <p:spPr bwMode="auto">
          <a:xfrm>
            <a:off x="975785" y="541339"/>
            <a:ext cx="2116" cy="1587"/>
          </a:xfrm>
          <a:custGeom>
            <a:avLst/>
            <a:gdLst>
              <a:gd name="T0" fmla="*/ 0 w 1587"/>
              <a:gd name="T1" fmla="*/ 0 h 1587"/>
              <a:gd name="T2" fmla="*/ 0 w 1587"/>
              <a:gd name="T3" fmla="*/ 0 h 1587"/>
              <a:gd name="T4" fmla="*/ 0 w 1587"/>
              <a:gd name="T5" fmla="*/ 0 h 1587"/>
              <a:gd name="T6" fmla="*/ 0 60000 65536"/>
              <a:gd name="T7" fmla="*/ 0 60000 65536"/>
              <a:gd name="T8" fmla="*/ 0 60000 65536"/>
            </a:gdLst>
            <a:ahLst/>
            <a:cxnLst>
              <a:cxn ang="T6">
                <a:pos x="T0" y="T1"/>
              </a:cxn>
              <a:cxn ang="T7">
                <a:pos x="T2" y="T3"/>
              </a:cxn>
              <a:cxn ang="T8">
                <a:pos x="T4" y="T5"/>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5" name="Freeform 1221"/>
          <p:cNvSpPr>
            <a:spLocks/>
          </p:cNvSpPr>
          <p:nvPr/>
        </p:nvSpPr>
        <p:spPr bwMode="auto">
          <a:xfrm>
            <a:off x="975785" y="541339"/>
            <a:ext cx="4233" cy="3175"/>
          </a:xfrm>
          <a:custGeom>
            <a:avLst/>
            <a:gdLst>
              <a:gd name="T0" fmla="*/ 2147483647 w 2"/>
              <a:gd name="T1" fmla="*/ 0 h 2"/>
              <a:gd name="T2" fmla="*/ 2147483647 w 2"/>
              <a:gd name="T3" fmla="*/ 0 h 2"/>
              <a:gd name="T4" fmla="*/ 2147483647 w 2"/>
              <a:gd name="T5" fmla="*/ 0 h 2"/>
              <a:gd name="T6" fmla="*/ 0 w 2"/>
              <a:gd name="T7" fmla="*/ 0 h 2"/>
              <a:gd name="T8" fmla="*/ 0 w 2"/>
              <a:gd name="T9" fmla="*/ 0 h 2"/>
              <a:gd name="T10" fmla="*/ 0 w 2"/>
              <a:gd name="T11" fmla="*/ 2147483647 h 2"/>
              <a:gd name="T12" fmla="*/ 2147483647 w 2"/>
              <a:gd name="T13" fmla="*/ 0 h 2"/>
              <a:gd name="T14" fmla="*/ 2147483647 w 2"/>
              <a:gd name="T15" fmla="*/ 0 h 2"/>
              <a:gd name="T16" fmla="*/ 2147483647 w 2"/>
              <a:gd name="T17" fmla="*/ 0 h 2"/>
              <a:gd name="T18" fmla="*/ 0 w 2"/>
              <a:gd name="T19" fmla="*/ 0 h 2"/>
              <a:gd name="T20" fmla="*/ 0 w 2"/>
              <a:gd name="T21" fmla="*/ 0 h 2"/>
              <a:gd name="T22" fmla="*/ 0 w 2"/>
              <a:gd name="T23" fmla="*/ 2147483647 h 2"/>
              <a:gd name="T24" fmla="*/ 2147483647 w 2"/>
              <a:gd name="T25" fmla="*/ 0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0"/>
                </a:moveTo>
                <a:lnTo>
                  <a:pt x="2" y="0"/>
                </a:lnTo>
                <a:lnTo>
                  <a:pt x="0" y="0"/>
                </a:lnTo>
                <a:lnTo>
                  <a:pt x="0" y="2"/>
                </a:lnTo>
                <a:lnTo>
                  <a:pt x="2" y="0"/>
                </a:lnTo>
                <a:lnTo>
                  <a:pt x="0" y="0"/>
                </a:lnTo>
                <a:lnTo>
                  <a:pt x="0"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6" name="Freeform 1234"/>
          <p:cNvSpPr>
            <a:spLocks/>
          </p:cNvSpPr>
          <p:nvPr/>
        </p:nvSpPr>
        <p:spPr bwMode="auto">
          <a:xfrm>
            <a:off x="963085" y="550864"/>
            <a:ext cx="4233" cy="1587"/>
          </a:xfrm>
          <a:custGeom>
            <a:avLst/>
            <a:gdLst>
              <a:gd name="T0" fmla="*/ 0 w 2"/>
              <a:gd name="T1" fmla="*/ 0 h 1587"/>
              <a:gd name="T2" fmla="*/ 0 w 2"/>
              <a:gd name="T3" fmla="*/ 0 h 1587"/>
              <a:gd name="T4" fmla="*/ 2147483647 w 2"/>
              <a:gd name="T5" fmla="*/ 0 h 1587"/>
              <a:gd name="T6" fmla="*/ 2147483647 w 2"/>
              <a:gd name="T7" fmla="*/ 0 h 1587"/>
              <a:gd name="T8" fmla="*/ 2147483647 w 2"/>
              <a:gd name="T9" fmla="*/ 0 h 1587"/>
              <a:gd name="T10" fmla="*/ 2147483647 w 2"/>
              <a:gd name="T11" fmla="*/ 0 h 1587"/>
              <a:gd name="T12" fmla="*/ 0 w 2"/>
              <a:gd name="T13" fmla="*/ 0 h 1587"/>
              <a:gd name="T14" fmla="*/ 0 w 2"/>
              <a:gd name="T15" fmla="*/ 0 h 1587"/>
              <a:gd name="T16" fmla="*/ 0 w 2"/>
              <a:gd name="T17" fmla="*/ 0 h 1587"/>
              <a:gd name="T18" fmla="*/ 0 w 2"/>
              <a:gd name="T19" fmla="*/ 0 h 1587"/>
              <a:gd name="T20" fmla="*/ 0 w 2"/>
              <a:gd name="T21" fmla="*/ 0 h 1587"/>
              <a:gd name="T22" fmla="*/ 0 w 2"/>
              <a:gd name="T23" fmla="*/ 0 h 1587"/>
              <a:gd name="T24" fmla="*/ 2147483647 w 2"/>
              <a:gd name="T25" fmla="*/ 0 h 1587"/>
              <a:gd name="T26" fmla="*/ 2147483647 w 2"/>
              <a:gd name="T27" fmla="*/ 0 h 1587"/>
              <a:gd name="T28" fmla="*/ 2147483647 w 2"/>
              <a:gd name="T29" fmla="*/ 0 h 1587"/>
              <a:gd name="T30" fmla="*/ 0 w 2"/>
              <a:gd name="T31" fmla="*/ 0 h 1587"/>
              <a:gd name="T32" fmla="*/ 0 w 2"/>
              <a:gd name="T33" fmla="*/ 0 h 1587"/>
              <a:gd name="T34" fmla="*/ 2147483647 w 2"/>
              <a:gd name="T35" fmla="*/ 0 h 1587"/>
              <a:gd name="T36" fmla="*/ 0 w 2"/>
              <a:gd name="T37" fmla="*/ 0 h 1587"/>
              <a:gd name="T38" fmla="*/ 0 w 2"/>
              <a:gd name="T39" fmla="*/ 0 h 1587"/>
              <a:gd name="T40" fmla="*/ 0 w 2"/>
              <a:gd name="T41" fmla="*/ 0 h 1587"/>
              <a:gd name="T42" fmla="*/ 0 w 2"/>
              <a:gd name="T43" fmla="*/ 0 h 1587"/>
              <a:gd name="T44" fmla="*/ 0 w 2"/>
              <a:gd name="T45" fmla="*/ 0 h 1587"/>
              <a:gd name="T46" fmla="*/ 0 w 2"/>
              <a:gd name="T47" fmla="*/ 0 h 1587"/>
              <a:gd name="T48" fmla="*/ 0 w 2"/>
              <a:gd name="T49" fmla="*/ 0 h 1587"/>
              <a:gd name="T50" fmla="*/ 0 w 2"/>
              <a:gd name="T51" fmla="*/ 0 h 1587"/>
              <a:gd name="T52" fmla="*/ 0 w 2"/>
              <a:gd name="T53" fmla="*/ 0 h 1587"/>
              <a:gd name="T54" fmla="*/ 0 w 2"/>
              <a:gd name="T55" fmla="*/ 0 h 1587"/>
              <a:gd name="T56" fmla="*/ 0 w 2"/>
              <a:gd name="T57" fmla="*/ 0 h 1587"/>
              <a:gd name="T58" fmla="*/ 0 w 2"/>
              <a:gd name="T59" fmla="*/ 0 h 1587"/>
              <a:gd name="T60" fmla="*/ 0 w 2"/>
              <a:gd name="T61" fmla="*/ 0 h 15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1587">
                <a:moveTo>
                  <a:pt x="0" y="0"/>
                </a:moveTo>
                <a:lnTo>
                  <a:pt x="0" y="0"/>
                </a:lnTo>
                <a:lnTo>
                  <a:pt x="2" y="0"/>
                </a:lnTo>
                <a:lnTo>
                  <a:pt x="0" y="0"/>
                </a:ln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7" name="Line 1237"/>
          <p:cNvSpPr>
            <a:spLocks noChangeShapeType="1"/>
          </p:cNvSpPr>
          <p:nvPr/>
        </p:nvSpPr>
        <p:spPr bwMode="auto">
          <a:xfrm>
            <a:off x="971551" y="544514"/>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8" name="Line 1238"/>
          <p:cNvSpPr>
            <a:spLocks noChangeShapeType="1"/>
          </p:cNvSpPr>
          <p:nvPr/>
        </p:nvSpPr>
        <p:spPr bwMode="auto">
          <a:xfrm>
            <a:off x="971551" y="544514"/>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9" name="Freeform 1240"/>
          <p:cNvSpPr>
            <a:spLocks/>
          </p:cNvSpPr>
          <p:nvPr/>
        </p:nvSpPr>
        <p:spPr bwMode="auto">
          <a:xfrm>
            <a:off x="971551" y="541339"/>
            <a:ext cx="2116" cy="3175"/>
          </a:xfrm>
          <a:custGeom>
            <a:avLst/>
            <a:gdLst>
              <a:gd name="T0" fmla="*/ 0 w 1587"/>
              <a:gd name="T1" fmla="*/ 2147483647 h 2"/>
              <a:gd name="T2" fmla="*/ 0 w 1587"/>
              <a:gd name="T3" fmla="*/ 2147483647 h 2"/>
              <a:gd name="T4" fmla="*/ 0 w 1587"/>
              <a:gd name="T5" fmla="*/ 0 h 2"/>
              <a:gd name="T6" fmla="*/ 0 w 1587"/>
              <a:gd name="T7" fmla="*/ 2147483647 h 2"/>
              <a:gd name="T8" fmla="*/ 0 w 1587"/>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7" h="2">
                <a:moveTo>
                  <a:pt x="0" y="2"/>
                </a:moveTo>
                <a:lnTo>
                  <a:pt x="0"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0" name="Freeform 1243"/>
          <p:cNvSpPr>
            <a:spLocks/>
          </p:cNvSpPr>
          <p:nvPr/>
        </p:nvSpPr>
        <p:spPr bwMode="auto">
          <a:xfrm>
            <a:off x="971552" y="538164"/>
            <a:ext cx="4233" cy="3175"/>
          </a:xfrm>
          <a:custGeom>
            <a:avLst/>
            <a:gdLst>
              <a:gd name="T0" fmla="*/ 2147483647 w 2"/>
              <a:gd name="T1" fmla="*/ 2147483647 h 2"/>
              <a:gd name="T2" fmla="*/ 2147483647 w 2"/>
              <a:gd name="T3" fmla="*/ 2147483647 h 2"/>
              <a:gd name="T4" fmla="*/ 2147483647 w 2"/>
              <a:gd name="T5" fmla="*/ 2147483647 h 2"/>
              <a:gd name="T6" fmla="*/ 2147483647 w 2"/>
              <a:gd name="T7" fmla="*/ 2147483647 h 2"/>
              <a:gd name="T8" fmla="*/ 0 w 2"/>
              <a:gd name="T9" fmla="*/ 2147483647 h 2"/>
              <a:gd name="T10" fmla="*/ 0 w 2"/>
              <a:gd name="T11" fmla="*/ 2147483647 h 2"/>
              <a:gd name="T12" fmla="*/ 2147483647 w 2"/>
              <a:gd name="T13" fmla="*/ 2147483647 h 2"/>
              <a:gd name="T14" fmla="*/ 0 w 2"/>
              <a:gd name="T15" fmla="*/ 2147483647 h 2"/>
              <a:gd name="T16" fmla="*/ 0 w 2"/>
              <a:gd name="T17" fmla="*/ 2147483647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0 w 2"/>
              <a:gd name="T29" fmla="*/ 2147483647 h 2"/>
              <a:gd name="T30" fmla="*/ 0 w 2"/>
              <a:gd name="T31" fmla="*/ 2147483647 h 2"/>
              <a:gd name="T32" fmla="*/ 0 w 2"/>
              <a:gd name="T33" fmla="*/ 2147483647 h 2"/>
              <a:gd name="T34" fmla="*/ 0 w 2"/>
              <a:gd name="T35" fmla="*/ 2147483647 h 2"/>
              <a:gd name="T36" fmla="*/ 0 w 2"/>
              <a:gd name="T37" fmla="*/ 2147483647 h 2"/>
              <a:gd name="T38" fmla="*/ 2147483647 w 2"/>
              <a:gd name="T39" fmla="*/ 2147483647 h 2"/>
              <a:gd name="T40" fmla="*/ 2147483647 w 2"/>
              <a:gd name="T41" fmla="*/ 2147483647 h 2"/>
              <a:gd name="T42" fmla="*/ 2147483647 w 2"/>
              <a:gd name="T43" fmla="*/ 2147483647 h 2"/>
              <a:gd name="T44" fmla="*/ 2147483647 w 2"/>
              <a:gd name="T45" fmla="*/ 2147483647 h 2"/>
              <a:gd name="T46" fmla="*/ 2147483647 w 2"/>
              <a:gd name="T47" fmla="*/ 2147483647 h 2"/>
              <a:gd name="T48" fmla="*/ 0 w 2"/>
              <a:gd name="T49" fmla="*/ 0 h 2"/>
              <a:gd name="T50" fmla="*/ 0 w 2"/>
              <a:gd name="T51" fmla="*/ 2147483647 h 2"/>
              <a:gd name="T52" fmla="*/ 0 w 2"/>
              <a:gd name="T53" fmla="*/ 2147483647 h 2"/>
              <a:gd name="T54" fmla="*/ 0 w 2"/>
              <a:gd name="T55" fmla="*/ 2147483647 h 2"/>
              <a:gd name="T56" fmla="*/ 2147483647 w 2"/>
              <a:gd name="T57" fmla="*/ 2147483647 h 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 h="2">
                <a:moveTo>
                  <a:pt x="2" y="2"/>
                </a:moveTo>
                <a:lnTo>
                  <a:pt x="2" y="2"/>
                </a:lnTo>
                <a:lnTo>
                  <a:pt x="0" y="2"/>
                </a:lnTo>
                <a:lnTo>
                  <a:pt x="2" y="2"/>
                </a:lnTo>
                <a:lnTo>
                  <a:pt x="0" y="2"/>
                </a:lnTo>
                <a:lnTo>
                  <a:pt x="2" y="2"/>
                </a:lnTo>
                <a:lnTo>
                  <a:pt x="0" y="0"/>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1" name="Freeform 1246"/>
          <p:cNvSpPr>
            <a:spLocks/>
          </p:cNvSpPr>
          <p:nvPr/>
        </p:nvSpPr>
        <p:spPr bwMode="auto">
          <a:xfrm>
            <a:off x="967318" y="547689"/>
            <a:ext cx="4233" cy="3175"/>
          </a:xfrm>
          <a:custGeom>
            <a:avLst/>
            <a:gdLst>
              <a:gd name="T0" fmla="*/ 0 w 2"/>
              <a:gd name="T1" fmla="*/ 2147483647 h 2"/>
              <a:gd name="T2" fmla="*/ 0 w 2"/>
              <a:gd name="T3" fmla="*/ 2147483647 h 2"/>
              <a:gd name="T4" fmla="*/ 2147483647 w 2"/>
              <a:gd name="T5" fmla="*/ 0 h 2"/>
              <a:gd name="T6" fmla="*/ 2147483647 w 2"/>
              <a:gd name="T7" fmla="*/ 0 h 2"/>
              <a:gd name="T8" fmla="*/ 0 w 2"/>
              <a:gd name="T9" fmla="*/ 0 h 2"/>
              <a:gd name="T10" fmla="*/ 0 w 2"/>
              <a:gd name="T11" fmla="*/ 0 h 2"/>
              <a:gd name="T12" fmla="*/ 0 w 2"/>
              <a:gd name="T13" fmla="*/ 2147483647 h 2"/>
              <a:gd name="T14" fmla="*/ 0 w 2"/>
              <a:gd name="T15" fmla="*/ 2147483647 h 2"/>
              <a:gd name="T16" fmla="*/ 2147483647 w 2"/>
              <a:gd name="T17" fmla="*/ 0 h 2"/>
              <a:gd name="T18" fmla="*/ 2147483647 w 2"/>
              <a:gd name="T19" fmla="*/ 0 h 2"/>
              <a:gd name="T20" fmla="*/ 0 w 2"/>
              <a:gd name="T21" fmla="*/ 0 h 2"/>
              <a:gd name="T22" fmla="*/ 0 w 2"/>
              <a:gd name="T23" fmla="*/ 0 h 2"/>
              <a:gd name="T24" fmla="*/ 0 w 2"/>
              <a:gd name="T25" fmla="*/ 0 h 2"/>
              <a:gd name="T26" fmla="*/ 0 w 2"/>
              <a:gd name="T27" fmla="*/ 0 h 2"/>
              <a:gd name="T28" fmla="*/ 0 w 2"/>
              <a:gd name="T29" fmla="*/ 0 h 2"/>
              <a:gd name="T30" fmla="*/ 0 w 2"/>
              <a:gd name="T31" fmla="*/ 0 h 2"/>
              <a:gd name="T32" fmla="*/ 0 w 2"/>
              <a:gd name="T33" fmla="*/ 0 h 2"/>
              <a:gd name="T34" fmla="*/ 0 w 2"/>
              <a:gd name="T35" fmla="*/ 0 h 2"/>
              <a:gd name="T36" fmla="*/ 0 w 2"/>
              <a:gd name="T37" fmla="*/ 0 h 2"/>
              <a:gd name="T38" fmla="*/ 0 w 2"/>
              <a:gd name="T39" fmla="*/ 0 h 2"/>
              <a:gd name="T40" fmla="*/ 0 w 2"/>
              <a:gd name="T41" fmla="*/ 0 h 2"/>
              <a:gd name="T42" fmla="*/ 0 w 2"/>
              <a:gd name="T43" fmla="*/ 0 h 2"/>
              <a:gd name="T44" fmla="*/ 0 w 2"/>
              <a:gd name="T45" fmla="*/ 0 h 2"/>
              <a:gd name="T46" fmla="*/ 0 w 2"/>
              <a:gd name="T47" fmla="*/ 2147483647 h 2"/>
              <a:gd name="T48" fmla="*/ 0 w 2"/>
              <a:gd name="T49" fmla="*/ 2147483647 h 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 h="2">
                <a:moveTo>
                  <a:pt x="0" y="2"/>
                </a:moveTo>
                <a:lnTo>
                  <a:pt x="0" y="2"/>
                </a:lnTo>
                <a:lnTo>
                  <a:pt x="2" y="0"/>
                </a:lnTo>
                <a:lnTo>
                  <a:pt x="0" y="0"/>
                </a:lnTo>
                <a:lnTo>
                  <a:pt x="0"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2" name="Freeform 1250"/>
          <p:cNvSpPr>
            <a:spLocks/>
          </p:cNvSpPr>
          <p:nvPr/>
        </p:nvSpPr>
        <p:spPr bwMode="auto">
          <a:xfrm>
            <a:off x="975785" y="530225"/>
            <a:ext cx="4233" cy="1588"/>
          </a:xfrm>
          <a:custGeom>
            <a:avLst/>
            <a:gdLst>
              <a:gd name="T0" fmla="*/ 2147483647 w 2"/>
              <a:gd name="T1" fmla="*/ 0 h 1588"/>
              <a:gd name="T2" fmla="*/ 0 w 2"/>
              <a:gd name="T3" fmla="*/ 0 h 1588"/>
              <a:gd name="T4" fmla="*/ 2147483647 w 2"/>
              <a:gd name="T5" fmla="*/ 0 h 1588"/>
              <a:gd name="T6" fmla="*/ 0 60000 65536"/>
              <a:gd name="T7" fmla="*/ 0 60000 65536"/>
              <a:gd name="T8" fmla="*/ 0 60000 65536"/>
            </a:gdLst>
            <a:ahLst/>
            <a:cxnLst>
              <a:cxn ang="T6">
                <a:pos x="T0" y="T1"/>
              </a:cxn>
              <a:cxn ang="T7">
                <a:pos x="T2" y="T3"/>
              </a:cxn>
              <a:cxn ang="T8">
                <a:pos x="T4" y="T5"/>
              </a:cxn>
            </a:cxnLst>
            <a:rect l="0" t="0" r="r" b="b"/>
            <a:pathLst>
              <a:path w="2" h="1588">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3" name="Freeform 1252"/>
          <p:cNvSpPr>
            <a:spLocks/>
          </p:cNvSpPr>
          <p:nvPr/>
        </p:nvSpPr>
        <p:spPr bwMode="auto">
          <a:xfrm>
            <a:off x="975785" y="527050"/>
            <a:ext cx="4233" cy="7938"/>
          </a:xfrm>
          <a:custGeom>
            <a:avLst/>
            <a:gdLst>
              <a:gd name="T0" fmla="*/ 2147483647 w 2"/>
              <a:gd name="T1" fmla="*/ 2147483647 h 5"/>
              <a:gd name="T2" fmla="*/ 2147483647 w 2"/>
              <a:gd name="T3" fmla="*/ 2147483647 h 5"/>
              <a:gd name="T4" fmla="*/ 0 w 2"/>
              <a:gd name="T5" fmla="*/ 0 h 5"/>
              <a:gd name="T6" fmla="*/ 0 w 2"/>
              <a:gd name="T7" fmla="*/ 2147483647 h 5"/>
              <a:gd name="T8" fmla="*/ 0 w 2"/>
              <a:gd name="T9" fmla="*/ 2147483647 h 5"/>
              <a:gd name="T10" fmla="*/ 2147483647 w 2"/>
              <a:gd name="T11" fmla="*/ 2147483647 h 5"/>
              <a:gd name="T12" fmla="*/ 2147483647 w 2"/>
              <a:gd name="T13" fmla="*/ 2147483647 h 5"/>
              <a:gd name="T14" fmla="*/ 2147483647 w 2"/>
              <a:gd name="T15" fmla="*/ 2147483647 h 5"/>
              <a:gd name="T16" fmla="*/ 0 w 2"/>
              <a:gd name="T17" fmla="*/ 0 h 5"/>
              <a:gd name="T18" fmla="*/ 0 w 2"/>
              <a:gd name="T19" fmla="*/ 2147483647 h 5"/>
              <a:gd name="T20" fmla="*/ 0 w 2"/>
              <a:gd name="T21" fmla="*/ 2147483647 h 5"/>
              <a:gd name="T22" fmla="*/ 2147483647 w 2"/>
              <a:gd name="T23" fmla="*/ 2147483647 h 5"/>
              <a:gd name="T24" fmla="*/ 2147483647 w 2"/>
              <a:gd name="T25" fmla="*/ 2147483647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5">
                <a:moveTo>
                  <a:pt x="2" y="2"/>
                </a:moveTo>
                <a:lnTo>
                  <a:pt x="2" y="2"/>
                </a:lnTo>
                <a:lnTo>
                  <a:pt x="0" y="0"/>
                </a:lnTo>
                <a:lnTo>
                  <a:pt x="0" y="2"/>
                </a:lnTo>
                <a:lnTo>
                  <a:pt x="2" y="5"/>
                </a:lnTo>
                <a:lnTo>
                  <a:pt x="2" y="2"/>
                </a:lnTo>
                <a:lnTo>
                  <a:pt x="0" y="0"/>
                </a:lnTo>
                <a:lnTo>
                  <a:pt x="0" y="2"/>
                </a:lnTo>
                <a:lnTo>
                  <a:pt x="2" y="5"/>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4" name="Freeform 1255"/>
          <p:cNvSpPr>
            <a:spLocks/>
          </p:cNvSpPr>
          <p:nvPr/>
        </p:nvSpPr>
        <p:spPr bwMode="auto">
          <a:xfrm>
            <a:off x="950385" y="550864"/>
            <a:ext cx="4233" cy="1587"/>
          </a:xfrm>
          <a:custGeom>
            <a:avLst/>
            <a:gdLst>
              <a:gd name="T0" fmla="*/ 0 w 2"/>
              <a:gd name="T1" fmla="*/ 0 h 1587"/>
              <a:gd name="T2" fmla="*/ 2147483647 w 2"/>
              <a:gd name="T3" fmla="*/ 0 h 1587"/>
              <a:gd name="T4" fmla="*/ 2147483647 w 2"/>
              <a:gd name="T5" fmla="*/ 0 h 1587"/>
              <a:gd name="T6" fmla="*/ 2147483647 w 2"/>
              <a:gd name="T7" fmla="*/ 0 h 1587"/>
              <a:gd name="T8" fmla="*/ 2147483647 w 2"/>
              <a:gd name="T9" fmla="*/ 0 h 1587"/>
              <a:gd name="T10" fmla="*/ 0 w 2"/>
              <a:gd name="T11" fmla="*/ 0 h 1587"/>
              <a:gd name="T12" fmla="*/ 0 w 2"/>
              <a:gd name="T13" fmla="*/ 0 h 1587"/>
              <a:gd name="T14" fmla="*/ 0 w 2"/>
              <a:gd name="T15" fmla="*/ 0 h 1587"/>
              <a:gd name="T16" fmla="*/ 0 w 2"/>
              <a:gd name="T17" fmla="*/ 0 h 1587"/>
              <a:gd name="T18" fmla="*/ 2147483647 w 2"/>
              <a:gd name="T19" fmla="*/ 0 h 1587"/>
              <a:gd name="T20" fmla="*/ 2147483647 w 2"/>
              <a:gd name="T21" fmla="*/ 0 h 1587"/>
              <a:gd name="T22" fmla="*/ 2147483647 w 2"/>
              <a:gd name="T23" fmla="*/ 0 h 1587"/>
              <a:gd name="T24" fmla="*/ 2147483647 w 2"/>
              <a:gd name="T25" fmla="*/ 0 h 1587"/>
              <a:gd name="T26" fmla="*/ 2147483647 w 2"/>
              <a:gd name="T27" fmla="*/ 0 h 1587"/>
              <a:gd name="T28" fmla="*/ 2147483647 w 2"/>
              <a:gd name="T29" fmla="*/ 0 h 1587"/>
              <a:gd name="T30" fmla="*/ 2147483647 w 2"/>
              <a:gd name="T31" fmla="*/ 0 h 1587"/>
              <a:gd name="T32" fmla="*/ 2147483647 w 2"/>
              <a:gd name="T33" fmla="*/ 0 h 1587"/>
              <a:gd name="T34" fmla="*/ 2147483647 w 2"/>
              <a:gd name="T35" fmla="*/ 0 h 1587"/>
              <a:gd name="T36" fmla="*/ 2147483647 w 2"/>
              <a:gd name="T37" fmla="*/ 0 h 1587"/>
              <a:gd name="T38" fmla="*/ 2147483647 w 2"/>
              <a:gd name="T39" fmla="*/ 0 h 1587"/>
              <a:gd name="T40" fmla="*/ 2147483647 w 2"/>
              <a:gd name="T41" fmla="*/ 0 h 1587"/>
              <a:gd name="T42" fmla="*/ 2147483647 w 2"/>
              <a:gd name="T43" fmla="*/ 0 h 1587"/>
              <a:gd name="T44" fmla="*/ 2147483647 w 2"/>
              <a:gd name="T45" fmla="*/ 0 h 1587"/>
              <a:gd name="T46" fmla="*/ 2147483647 w 2"/>
              <a:gd name="T47" fmla="*/ 0 h 1587"/>
              <a:gd name="T48" fmla="*/ 2147483647 w 2"/>
              <a:gd name="T49" fmla="*/ 0 h 1587"/>
              <a:gd name="T50" fmla="*/ 2147483647 w 2"/>
              <a:gd name="T51" fmla="*/ 0 h 1587"/>
              <a:gd name="T52" fmla="*/ 2147483647 w 2"/>
              <a:gd name="T53" fmla="*/ 0 h 1587"/>
              <a:gd name="T54" fmla="*/ 2147483647 w 2"/>
              <a:gd name="T55" fmla="*/ 0 h 1587"/>
              <a:gd name="T56" fmla="*/ 2147483647 w 2"/>
              <a:gd name="T57" fmla="*/ 0 h 1587"/>
              <a:gd name="T58" fmla="*/ 0 w 2"/>
              <a:gd name="T59" fmla="*/ 0 h 1587"/>
              <a:gd name="T60" fmla="*/ 0 w 2"/>
              <a:gd name="T61" fmla="*/ 0 h 1587"/>
              <a:gd name="T62" fmla="*/ 0 w 2"/>
              <a:gd name="T63" fmla="*/ 0 h 15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 h="1587">
                <a:moveTo>
                  <a:pt x="0" y="0"/>
                </a:move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5" name="Rectangle 1256"/>
          <p:cNvSpPr>
            <a:spLocks noChangeArrowheads="1"/>
          </p:cNvSpPr>
          <p:nvPr/>
        </p:nvSpPr>
        <p:spPr bwMode="auto">
          <a:xfrm>
            <a:off x="963085" y="550864"/>
            <a:ext cx="2116"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46" name="Freeform 1258"/>
          <p:cNvSpPr>
            <a:spLocks/>
          </p:cNvSpPr>
          <p:nvPr/>
        </p:nvSpPr>
        <p:spPr bwMode="auto">
          <a:xfrm>
            <a:off x="963085" y="550864"/>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w 1587"/>
              <a:gd name="T61" fmla="*/ 0 h 15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7" name="Freeform 1266"/>
          <p:cNvSpPr>
            <a:spLocks/>
          </p:cNvSpPr>
          <p:nvPr/>
        </p:nvSpPr>
        <p:spPr bwMode="auto">
          <a:xfrm>
            <a:off x="971551" y="534989"/>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w 1587"/>
              <a:gd name="T61" fmla="*/ 0 h 1587"/>
              <a:gd name="T62" fmla="*/ 0 w 1587"/>
              <a:gd name="T63" fmla="*/ 0 h 1587"/>
              <a:gd name="T64" fmla="*/ 0 w 1587"/>
              <a:gd name="T65" fmla="*/ 0 h 1587"/>
              <a:gd name="T66" fmla="*/ 0 w 1587"/>
              <a:gd name="T67" fmla="*/ 0 h 1587"/>
              <a:gd name="T68" fmla="*/ 0 w 1587"/>
              <a:gd name="T69" fmla="*/ 0 h 1587"/>
              <a:gd name="T70" fmla="*/ 0 w 1587"/>
              <a:gd name="T71" fmla="*/ 0 h 1587"/>
              <a:gd name="T72" fmla="*/ 0 w 1587"/>
              <a:gd name="T73" fmla="*/ 0 h 1587"/>
              <a:gd name="T74" fmla="*/ 0 w 1587"/>
              <a:gd name="T75" fmla="*/ 0 h 1587"/>
              <a:gd name="T76" fmla="*/ 0 w 1587"/>
              <a:gd name="T77" fmla="*/ 0 h 1587"/>
              <a:gd name="T78" fmla="*/ 0 w 1587"/>
              <a:gd name="T79" fmla="*/ 0 h 1587"/>
              <a:gd name="T80" fmla="*/ 0 w 1587"/>
              <a:gd name="T81" fmla="*/ 0 h 1587"/>
              <a:gd name="T82" fmla="*/ 0 w 1587"/>
              <a:gd name="T83" fmla="*/ 0 h 1587"/>
              <a:gd name="T84" fmla="*/ 0 w 1587"/>
              <a:gd name="T85" fmla="*/ 0 h 1587"/>
              <a:gd name="T86" fmla="*/ 0 w 1587"/>
              <a:gd name="T87" fmla="*/ 0 h 158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8" name="Freeform 1269"/>
          <p:cNvSpPr>
            <a:spLocks/>
          </p:cNvSpPr>
          <p:nvPr/>
        </p:nvSpPr>
        <p:spPr bwMode="auto">
          <a:xfrm>
            <a:off x="971552" y="530226"/>
            <a:ext cx="4233" cy="4763"/>
          </a:xfrm>
          <a:custGeom>
            <a:avLst/>
            <a:gdLst>
              <a:gd name="T0" fmla="*/ 0 w 2"/>
              <a:gd name="T1" fmla="*/ 2147483647 h 3"/>
              <a:gd name="T2" fmla="*/ 2147483647 w 2"/>
              <a:gd name="T3" fmla="*/ 0 h 3"/>
              <a:gd name="T4" fmla="*/ 2147483647 w 2"/>
              <a:gd name="T5" fmla="*/ 0 h 3"/>
              <a:gd name="T6" fmla="*/ 2147483647 w 2"/>
              <a:gd name="T7" fmla="*/ 0 h 3"/>
              <a:gd name="T8" fmla="*/ 2147483647 w 2"/>
              <a:gd name="T9" fmla="*/ 0 h 3"/>
              <a:gd name="T10" fmla="*/ 0 w 2"/>
              <a:gd name="T11" fmla="*/ 0 h 3"/>
              <a:gd name="T12" fmla="*/ 0 w 2"/>
              <a:gd name="T13" fmla="*/ 0 h 3"/>
              <a:gd name="T14" fmla="*/ 0 w 2"/>
              <a:gd name="T15" fmla="*/ 2147483647 h 3"/>
              <a:gd name="T16" fmla="*/ 0 w 2"/>
              <a:gd name="T17" fmla="*/ 2147483647 h 3"/>
              <a:gd name="T18" fmla="*/ 2147483647 w 2"/>
              <a:gd name="T19" fmla="*/ 0 h 3"/>
              <a:gd name="T20" fmla="*/ 2147483647 w 2"/>
              <a:gd name="T21" fmla="*/ 0 h 3"/>
              <a:gd name="T22" fmla="*/ 0 w 2"/>
              <a:gd name="T23" fmla="*/ 0 h 3"/>
              <a:gd name="T24" fmla="*/ 0 w 2"/>
              <a:gd name="T25" fmla="*/ 0 h 3"/>
              <a:gd name="T26" fmla="*/ 0 w 2"/>
              <a:gd name="T27" fmla="*/ 0 h 3"/>
              <a:gd name="T28" fmla="*/ 0 w 2"/>
              <a:gd name="T29" fmla="*/ 0 h 3"/>
              <a:gd name="T30" fmla="*/ 0 w 2"/>
              <a:gd name="T31" fmla="*/ 0 h 3"/>
              <a:gd name="T32" fmla="*/ 0 w 2"/>
              <a:gd name="T33" fmla="*/ 0 h 3"/>
              <a:gd name="T34" fmla="*/ 0 w 2"/>
              <a:gd name="T35" fmla="*/ 0 h 3"/>
              <a:gd name="T36" fmla="*/ 0 w 2"/>
              <a:gd name="T37" fmla="*/ 0 h 3"/>
              <a:gd name="T38" fmla="*/ 0 w 2"/>
              <a:gd name="T39" fmla="*/ 2147483647 h 3"/>
              <a:gd name="T40" fmla="*/ 0 w 2"/>
              <a:gd name="T41" fmla="*/ 2147483647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 h="3">
                <a:moveTo>
                  <a:pt x="0" y="3"/>
                </a:moveTo>
                <a:lnTo>
                  <a:pt x="2" y="0"/>
                </a:lnTo>
                <a:lnTo>
                  <a:pt x="0" y="0"/>
                </a:lnTo>
                <a:lnTo>
                  <a:pt x="0" y="3"/>
                </a:lnTo>
                <a:lnTo>
                  <a:pt x="2" y="0"/>
                </a:lnTo>
                <a:lnTo>
                  <a:pt x="0" y="0"/>
                </a:lnTo>
                <a:lnTo>
                  <a:pt x="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9" name="Line 1270"/>
          <p:cNvSpPr>
            <a:spLocks noChangeShapeType="1"/>
          </p:cNvSpPr>
          <p:nvPr/>
        </p:nvSpPr>
        <p:spPr bwMode="auto">
          <a:xfrm>
            <a:off x="971551" y="530225"/>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0" name="Line 1271"/>
          <p:cNvSpPr>
            <a:spLocks noChangeShapeType="1"/>
          </p:cNvSpPr>
          <p:nvPr/>
        </p:nvSpPr>
        <p:spPr bwMode="auto">
          <a:xfrm>
            <a:off x="971551" y="530225"/>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1" name="Rectangle 1272"/>
          <p:cNvSpPr>
            <a:spLocks noChangeArrowheads="1"/>
          </p:cNvSpPr>
          <p:nvPr/>
        </p:nvSpPr>
        <p:spPr bwMode="auto">
          <a:xfrm>
            <a:off x="971551" y="530225"/>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2" name="Rectangle 1273"/>
          <p:cNvSpPr>
            <a:spLocks noChangeArrowheads="1"/>
          </p:cNvSpPr>
          <p:nvPr/>
        </p:nvSpPr>
        <p:spPr bwMode="auto">
          <a:xfrm>
            <a:off x="971551" y="530225"/>
            <a:ext cx="2116"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3" name="Line 1274"/>
          <p:cNvSpPr>
            <a:spLocks noChangeShapeType="1"/>
          </p:cNvSpPr>
          <p:nvPr/>
        </p:nvSpPr>
        <p:spPr bwMode="auto">
          <a:xfrm>
            <a:off x="971551" y="52705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4" name="Line 1275"/>
          <p:cNvSpPr>
            <a:spLocks noChangeShapeType="1"/>
          </p:cNvSpPr>
          <p:nvPr/>
        </p:nvSpPr>
        <p:spPr bwMode="auto">
          <a:xfrm>
            <a:off x="971551" y="52705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5" name="Freeform 1277"/>
          <p:cNvSpPr>
            <a:spLocks/>
          </p:cNvSpPr>
          <p:nvPr/>
        </p:nvSpPr>
        <p:spPr bwMode="auto">
          <a:xfrm>
            <a:off x="971551" y="523876"/>
            <a:ext cx="2116" cy="3175"/>
          </a:xfrm>
          <a:custGeom>
            <a:avLst/>
            <a:gdLst>
              <a:gd name="T0" fmla="*/ 0 w 1587"/>
              <a:gd name="T1" fmla="*/ 2147483647 h 2"/>
              <a:gd name="T2" fmla="*/ 0 w 1587"/>
              <a:gd name="T3" fmla="*/ 2147483647 h 2"/>
              <a:gd name="T4" fmla="*/ 0 w 1587"/>
              <a:gd name="T5" fmla="*/ 0 h 2"/>
              <a:gd name="T6" fmla="*/ 0 w 1587"/>
              <a:gd name="T7" fmla="*/ 2147483647 h 2"/>
              <a:gd name="T8" fmla="*/ 0 w 1587"/>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7" h="2">
                <a:moveTo>
                  <a:pt x="0" y="2"/>
                </a:moveTo>
                <a:lnTo>
                  <a:pt x="0"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6" name="Freeform 1287"/>
          <p:cNvSpPr>
            <a:spLocks/>
          </p:cNvSpPr>
          <p:nvPr/>
        </p:nvSpPr>
        <p:spPr bwMode="auto">
          <a:xfrm>
            <a:off x="958852" y="514350"/>
            <a:ext cx="4233" cy="3175"/>
          </a:xfrm>
          <a:custGeom>
            <a:avLst/>
            <a:gdLst>
              <a:gd name="T0" fmla="*/ 0 w 2"/>
              <a:gd name="T1" fmla="*/ 0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0 h 2"/>
              <a:gd name="T12" fmla="*/ 0 w 2"/>
              <a:gd name="T13" fmla="*/ 0 h 2"/>
              <a:gd name="T14" fmla="*/ 0 w 2"/>
              <a:gd name="T15" fmla="*/ 0 h 2"/>
              <a:gd name="T16" fmla="*/ 0 w 2"/>
              <a:gd name="T17" fmla="*/ 2147483647 h 2"/>
              <a:gd name="T18" fmla="*/ 0 w 2"/>
              <a:gd name="T19" fmla="*/ 2147483647 h 2"/>
              <a:gd name="T20" fmla="*/ 0 w 2"/>
              <a:gd name="T21" fmla="*/ 2147483647 h 2"/>
              <a:gd name="T22" fmla="*/ 0 w 2"/>
              <a:gd name="T23" fmla="*/ 2147483647 h 2"/>
              <a:gd name="T24" fmla="*/ 2147483647 w 2"/>
              <a:gd name="T25" fmla="*/ 2147483647 h 2"/>
              <a:gd name="T26" fmla="*/ 2147483647 w 2"/>
              <a:gd name="T27" fmla="*/ 2147483647 h 2"/>
              <a:gd name="T28" fmla="*/ 0 w 2"/>
              <a:gd name="T29" fmla="*/ 0 h 2"/>
              <a:gd name="T30" fmla="*/ 0 w 2"/>
              <a:gd name="T31" fmla="*/ 0 h 2"/>
              <a:gd name="T32" fmla="*/ 0 w 2"/>
              <a:gd name="T33" fmla="*/ 0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2">
                <a:moveTo>
                  <a:pt x="0" y="0"/>
                </a:moveTo>
                <a:lnTo>
                  <a:pt x="0" y="2"/>
                </a:lnTo>
                <a:lnTo>
                  <a:pt x="2" y="2"/>
                </a:lnTo>
                <a:lnTo>
                  <a:pt x="2" y="0"/>
                </a:lnTo>
                <a:lnTo>
                  <a:pt x="0" y="0"/>
                </a:lnTo>
                <a:lnTo>
                  <a:pt x="0" y="2"/>
                </a:lnTo>
                <a:lnTo>
                  <a:pt x="2"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7" name="Freeform 1290"/>
          <p:cNvSpPr>
            <a:spLocks/>
          </p:cNvSpPr>
          <p:nvPr/>
        </p:nvSpPr>
        <p:spPr bwMode="auto">
          <a:xfrm>
            <a:off x="958852" y="517526"/>
            <a:ext cx="4233" cy="3175"/>
          </a:xfrm>
          <a:custGeom>
            <a:avLst/>
            <a:gdLst>
              <a:gd name="T0" fmla="*/ 0 w 2"/>
              <a:gd name="T1" fmla="*/ 2147483647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0 h 2"/>
              <a:gd name="T12" fmla="*/ 0 w 2"/>
              <a:gd name="T13" fmla="*/ 0 h 2"/>
              <a:gd name="T14" fmla="*/ 0 w 2"/>
              <a:gd name="T15" fmla="*/ 0 h 2"/>
              <a:gd name="T16" fmla="*/ 0 w 2"/>
              <a:gd name="T17" fmla="*/ 0 h 2"/>
              <a:gd name="T18" fmla="*/ 0 w 2"/>
              <a:gd name="T19" fmla="*/ 0 h 2"/>
              <a:gd name="T20" fmla="*/ 2147483647 w 2"/>
              <a:gd name="T21" fmla="*/ 0 h 2"/>
              <a:gd name="T22" fmla="*/ 0 w 2"/>
              <a:gd name="T23" fmla="*/ 0 h 2"/>
              <a:gd name="T24" fmla="*/ 0 w 2"/>
              <a:gd name="T25" fmla="*/ 0 h 2"/>
              <a:gd name="T26" fmla="*/ 0 w 2"/>
              <a:gd name="T27" fmla="*/ 0 h 2"/>
              <a:gd name="T28" fmla="*/ 0 w 2"/>
              <a:gd name="T29" fmla="*/ 0 h 2"/>
              <a:gd name="T30" fmla="*/ 0 w 2"/>
              <a:gd name="T31" fmla="*/ 2147483647 h 2"/>
              <a:gd name="T32" fmla="*/ 0 w 2"/>
              <a:gd name="T33" fmla="*/ 2147483647 h 2"/>
              <a:gd name="T34" fmla="*/ 0 w 2"/>
              <a:gd name="T35" fmla="*/ 2147483647 h 2"/>
              <a:gd name="T36" fmla="*/ 0 w 2"/>
              <a:gd name="T37" fmla="*/ 0 h 2"/>
              <a:gd name="T38" fmla="*/ 0 w 2"/>
              <a:gd name="T39" fmla="*/ 0 h 2"/>
              <a:gd name="T40" fmla="*/ 0 w 2"/>
              <a:gd name="T41" fmla="*/ 0 h 2"/>
              <a:gd name="T42" fmla="*/ 0 w 2"/>
              <a:gd name="T43" fmla="*/ 0 h 2"/>
              <a:gd name="T44" fmla="*/ 0 w 2"/>
              <a:gd name="T45" fmla="*/ 0 h 2"/>
              <a:gd name="T46" fmla="*/ 0 w 2"/>
              <a:gd name="T47" fmla="*/ 0 h 2"/>
              <a:gd name="T48" fmla="*/ 0 w 2"/>
              <a:gd name="T49" fmla="*/ 2147483647 h 2"/>
              <a:gd name="T50" fmla="*/ 2147483647 w 2"/>
              <a:gd name="T51" fmla="*/ 2147483647 h 2"/>
              <a:gd name="T52" fmla="*/ 2147483647 w 2"/>
              <a:gd name="T53" fmla="*/ 0 h 2"/>
              <a:gd name="T54" fmla="*/ 2147483647 w 2"/>
              <a:gd name="T55" fmla="*/ 0 h 2"/>
              <a:gd name="T56" fmla="*/ 0 w 2"/>
              <a:gd name="T57" fmla="*/ 0 h 2"/>
              <a:gd name="T58" fmla="*/ 0 w 2"/>
              <a:gd name="T59" fmla="*/ 0 h 2"/>
              <a:gd name="T60" fmla="*/ 0 w 2"/>
              <a:gd name="T61" fmla="*/ 2147483647 h 2"/>
              <a:gd name="T62" fmla="*/ 0 w 2"/>
              <a:gd name="T63" fmla="*/ 2147483647 h 2"/>
              <a:gd name="T64" fmla="*/ 2147483647 w 2"/>
              <a:gd name="T65" fmla="*/ 2147483647 h 2"/>
              <a:gd name="T66" fmla="*/ 2147483647 w 2"/>
              <a:gd name="T67" fmla="*/ 2147483647 h 2"/>
              <a:gd name="T68" fmla="*/ 0 w 2"/>
              <a:gd name="T69" fmla="*/ 2147483647 h 2"/>
              <a:gd name="T70" fmla="*/ 0 w 2"/>
              <a:gd name="T71" fmla="*/ 2147483647 h 2"/>
              <a:gd name="T72" fmla="*/ 0 w 2"/>
              <a:gd name="T73" fmla="*/ 2147483647 h 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 h="2">
                <a:moveTo>
                  <a:pt x="0" y="2"/>
                </a:moveTo>
                <a:lnTo>
                  <a:pt x="0" y="2"/>
                </a:lnTo>
                <a:lnTo>
                  <a:pt x="2" y="2"/>
                </a:lnTo>
                <a:lnTo>
                  <a:pt x="2" y="0"/>
                </a:lnTo>
                <a:lnTo>
                  <a:pt x="0" y="0"/>
                </a:lnTo>
                <a:lnTo>
                  <a:pt x="2" y="0"/>
                </a:lnTo>
                <a:lnTo>
                  <a:pt x="0" y="0"/>
                </a:lnTo>
                <a:lnTo>
                  <a:pt x="0" y="2"/>
                </a:lnTo>
                <a:lnTo>
                  <a:pt x="0" y="0"/>
                </a:lnTo>
                <a:lnTo>
                  <a:pt x="0" y="2"/>
                </a:lnTo>
                <a:lnTo>
                  <a:pt x="2" y="2"/>
                </a:lnTo>
                <a:lnTo>
                  <a:pt x="2" y="0"/>
                </a:lnTo>
                <a:lnTo>
                  <a:pt x="0" y="0"/>
                </a:lnTo>
                <a:lnTo>
                  <a:pt x="0" y="2"/>
                </a:lnTo>
                <a:lnTo>
                  <a:pt x="2" y="2"/>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8" name="Rectangle 1335"/>
          <p:cNvSpPr>
            <a:spLocks noChangeArrowheads="1"/>
          </p:cNvSpPr>
          <p:nvPr/>
        </p:nvSpPr>
        <p:spPr bwMode="auto">
          <a:xfrm>
            <a:off x="624418" y="5080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9" name="Rectangle 1336"/>
          <p:cNvSpPr>
            <a:spLocks noChangeArrowheads="1"/>
          </p:cNvSpPr>
          <p:nvPr/>
        </p:nvSpPr>
        <p:spPr bwMode="auto">
          <a:xfrm>
            <a:off x="632885" y="4953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0" name="Rectangle 1337"/>
          <p:cNvSpPr>
            <a:spLocks noChangeArrowheads="1"/>
          </p:cNvSpPr>
          <p:nvPr/>
        </p:nvSpPr>
        <p:spPr bwMode="auto">
          <a:xfrm>
            <a:off x="632885" y="4953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1" name="Rectangle 1340"/>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2" name="Rectangle 1341"/>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3" name="Rectangle 1342"/>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4" name="Rectangle 1343"/>
          <p:cNvSpPr>
            <a:spLocks noChangeArrowheads="1"/>
          </p:cNvSpPr>
          <p:nvPr/>
        </p:nvSpPr>
        <p:spPr bwMode="auto">
          <a:xfrm>
            <a:off x="624418" y="5080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5" name="Rectangle 1344"/>
          <p:cNvSpPr>
            <a:spLocks noChangeArrowheads="1"/>
          </p:cNvSpPr>
          <p:nvPr/>
        </p:nvSpPr>
        <p:spPr bwMode="auto">
          <a:xfrm>
            <a:off x="620185" y="485776"/>
            <a:ext cx="2116" cy="3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6" name="Rectangle 65"/>
          <p:cNvSpPr>
            <a:spLocks noChangeArrowheads="1"/>
          </p:cNvSpPr>
          <p:nvPr/>
        </p:nvSpPr>
        <p:spPr bwMode="auto">
          <a:xfrm>
            <a:off x="0" y="4311651"/>
            <a:ext cx="12192000" cy="176213"/>
          </a:xfrm>
          <a:prstGeom prst="rect">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115888" indent="-115888"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prstClr val="white"/>
              </a:solidFill>
            </a:endParaRPr>
          </a:p>
        </p:txBody>
      </p:sp>
      <p:sp>
        <p:nvSpPr>
          <p:cNvPr id="330" name="Title 329"/>
          <p:cNvSpPr>
            <a:spLocks noGrp="1"/>
          </p:cNvSpPr>
          <p:nvPr>
            <p:ph type="title"/>
          </p:nvPr>
        </p:nvSpPr>
        <p:spPr>
          <a:xfrm>
            <a:off x="2016831" y="1189790"/>
            <a:ext cx="9295741" cy="1822161"/>
          </a:xfrm>
        </p:spPr>
        <p:txBody>
          <a:bodyPr anchor="b"/>
          <a:lstStyle>
            <a:lvl1pPr>
              <a:lnSpc>
                <a:spcPct val="100000"/>
              </a:lnSpc>
              <a:spcBef>
                <a:spcPts val="0"/>
              </a:spcBef>
              <a:defRPr sz="3600" b="1" baseline="0">
                <a:solidFill>
                  <a:schemeClr val="bg1"/>
                </a:solidFill>
              </a:defRPr>
            </a:lvl1pPr>
          </a:lstStyle>
          <a:p>
            <a:r>
              <a:rPr lang="en-US"/>
              <a:t>Click to edit Master title style</a:t>
            </a:r>
            <a:endParaRPr lang="en-US" dirty="0"/>
          </a:p>
        </p:txBody>
      </p:sp>
      <p:sp>
        <p:nvSpPr>
          <p:cNvPr id="332" name="Text Placeholder 331"/>
          <p:cNvSpPr>
            <a:spLocks noGrp="1"/>
          </p:cNvSpPr>
          <p:nvPr>
            <p:ph type="body" sz="quarter" idx="13"/>
          </p:nvPr>
        </p:nvSpPr>
        <p:spPr>
          <a:xfrm>
            <a:off x="2033564" y="3000005"/>
            <a:ext cx="9279009" cy="875885"/>
          </a:xfrm>
        </p:spPr>
        <p:txBody>
          <a:bodyPr>
            <a:normAutofit/>
          </a:bodyPr>
          <a:lstStyle>
            <a:lvl1pPr>
              <a:lnSpc>
                <a:spcPct val="100000"/>
              </a:lnSpc>
              <a:spcBef>
                <a:spcPts val="0"/>
              </a:spcBef>
              <a:defRPr sz="2400" b="0" i="0" cap="all" baseline="0">
                <a:solidFill>
                  <a:srgbClr val="FFFFFF"/>
                </a:solidFill>
                <a:latin typeface="+mn-lt"/>
                <a:cs typeface="Andes ExtraLight"/>
              </a:defRPr>
            </a:lvl1pPr>
            <a:lvl2pPr>
              <a:defRPr b="0" i="0">
                <a:latin typeface="Andes ExtraLight"/>
                <a:cs typeface="Andes ExtraLight"/>
              </a:defRPr>
            </a:lvl2pPr>
            <a:lvl3pPr>
              <a:defRPr b="0" i="0">
                <a:latin typeface="Andes ExtraLight"/>
                <a:cs typeface="Andes ExtraLight"/>
              </a:defRPr>
            </a:lvl3pPr>
            <a:lvl4pPr>
              <a:defRPr b="0" i="0">
                <a:latin typeface="Andes ExtraLight"/>
                <a:cs typeface="Andes ExtraLight"/>
              </a:defRPr>
            </a:lvl4pPr>
            <a:lvl5pPr>
              <a:defRPr b="0" i="0">
                <a:latin typeface="Andes ExtraLight"/>
                <a:cs typeface="Andes ExtraLight"/>
              </a:defRPr>
            </a:lvl5pPr>
          </a:lstStyle>
          <a:p>
            <a:pPr lvl="0"/>
            <a:r>
              <a:rPr lang="en-US"/>
              <a:t>Click to edit Master text styles</a:t>
            </a:r>
          </a:p>
        </p:txBody>
      </p:sp>
      <p:sp>
        <p:nvSpPr>
          <p:cNvPr id="69" name="Text Placeholder 331"/>
          <p:cNvSpPr>
            <a:spLocks noGrp="1"/>
          </p:cNvSpPr>
          <p:nvPr>
            <p:ph type="body" sz="quarter" idx="14"/>
          </p:nvPr>
        </p:nvSpPr>
        <p:spPr>
          <a:xfrm>
            <a:off x="7926433" y="4663925"/>
            <a:ext cx="3761560" cy="1428714"/>
          </a:xfrm>
        </p:spPr>
        <p:txBody>
          <a:bodyPr anchor="b"/>
          <a:lstStyle>
            <a:lvl1pPr algn="r">
              <a:lnSpc>
                <a:spcPct val="100000"/>
              </a:lnSpc>
              <a:defRPr sz="1400" b="0" i="0" baseline="0">
                <a:solidFill>
                  <a:schemeClr val="tx1"/>
                </a:solidFill>
                <a:latin typeface="+mn-lt"/>
                <a:cs typeface="Arial"/>
              </a:defRPr>
            </a:lvl1pPr>
            <a:lvl2pPr algn="r">
              <a:defRPr sz="1400" b="0" i="0">
                <a:latin typeface="+mn-lt"/>
                <a:cs typeface="Andes ExtraLight"/>
              </a:defRPr>
            </a:lvl2pPr>
            <a:lvl3pPr>
              <a:defRPr b="0" i="0">
                <a:latin typeface="Andes ExtraLight"/>
                <a:cs typeface="Andes ExtraLight"/>
              </a:defRPr>
            </a:lvl3pPr>
            <a:lvl4pPr>
              <a:defRPr b="0" i="0">
                <a:latin typeface="Andes ExtraLight"/>
                <a:cs typeface="Andes ExtraLight"/>
              </a:defRPr>
            </a:lvl4pPr>
            <a:lvl5pPr>
              <a:defRPr b="0" i="0">
                <a:latin typeface="Andes ExtraLight"/>
                <a:cs typeface="Andes ExtraLight"/>
              </a:defRPr>
            </a:lvl5pPr>
          </a:lstStyle>
          <a:p>
            <a:pPr lvl="0"/>
            <a:r>
              <a:rPr lang="en-US"/>
              <a:t>Click to edit Master text styles</a:t>
            </a:r>
          </a:p>
          <a:p>
            <a:pPr lvl="1"/>
            <a:r>
              <a:rPr lang="en-US"/>
              <a:t>Second level</a:t>
            </a:r>
          </a:p>
        </p:txBody>
      </p:sp>
      <p:sp>
        <p:nvSpPr>
          <p:cNvPr id="72" name="Picture Placeholder 4"/>
          <p:cNvSpPr>
            <a:spLocks noGrp="1"/>
          </p:cNvSpPr>
          <p:nvPr>
            <p:ph type="pic" sz="quarter" idx="16"/>
          </p:nvPr>
        </p:nvSpPr>
        <p:spPr>
          <a:xfrm>
            <a:off x="2700586" y="4684291"/>
            <a:ext cx="2481460" cy="1695483"/>
          </a:xfrm>
          <a:solidFill>
            <a:srgbClr val="FFFFFF"/>
          </a:solidFill>
        </p:spPr>
        <p:txBody>
          <a:bodyPr anchor="ctr">
            <a:normAutofit/>
          </a:bodyPr>
          <a:lstStyle>
            <a:lvl1pPr algn="ctr">
              <a:defRPr baseline="0">
                <a:solidFill>
                  <a:srgbClr val="021F43"/>
                </a:solidFill>
              </a:defRPr>
            </a:lvl1pPr>
          </a:lstStyle>
          <a:p>
            <a:pPr lvl="0"/>
            <a:r>
              <a:rPr lang="en-US" noProof="0" dirty="0"/>
              <a:t>Click icon to add picture</a:t>
            </a:r>
          </a:p>
        </p:txBody>
      </p:sp>
      <p:sp>
        <p:nvSpPr>
          <p:cNvPr id="68" name="Picture Placeholder 4"/>
          <p:cNvSpPr>
            <a:spLocks noGrp="1"/>
          </p:cNvSpPr>
          <p:nvPr>
            <p:ph type="pic" sz="quarter" idx="17"/>
          </p:nvPr>
        </p:nvSpPr>
        <p:spPr>
          <a:xfrm>
            <a:off x="301204" y="4657243"/>
            <a:ext cx="2267837" cy="1749576"/>
          </a:xfrm>
          <a:solidFill>
            <a:srgbClr val="FFFFFF"/>
          </a:solidFill>
        </p:spPr>
        <p:txBody>
          <a:bodyPr anchor="ctr">
            <a:normAutofit/>
          </a:bodyPr>
          <a:lstStyle>
            <a:lvl1pPr marL="0" marR="0" indent="0" algn="ctr" defTabSz="914400" rtl="0" eaLnBrk="1" fontAlgn="base" latinLnBrk="0" hangingPunct="1">
              <a:lnSpc>
                <a:spcPct val="115000"/>
              </a:lnSpc>
              <a:spcBef>
                <a:spcPct val="20000"/>
              </a:spcBef>
              <a:spcAft>
                <a:spcPct val="0"/>
              </a:spcAft>
              <a:buClr>
                <a:srgbClr val="00783C"/>
              </a:buClr>
              <a:buSzTx/>
              <a:buFontTx/>
              <a:buNone/>
              <a:tabLst/>
              <a:defRPr baseline="0">
                <a:solidFill>
                  <a:srgbClr val="021F43"/>
                </a:solidFill>
              </a:defRPr>
            </a:lvl1pPr>
          </a:lstStyle>
          <a:p>
            <a:pPr lvl="0"/>
            <a:r>
              <a:rPr lang="en-US" noProof="0" dirty="0"/>
              <a:t>Click icon to add picture</a:t>
            </a:r>
          </a:p>
        </p:txBody>
      </p:sp>
      <p:sp>
        <p:nvSpPr>
          <p:cNvPr id="67" name="Picture Placeholder 4"/>
          <p:cNvSpPr>
            <a:spLocks noGrp="1"/>
          </p:cNvSpPr>
          <p:nvPr>
            <p:ph type="pic" sz="quarter" idx="19"/>
          </p:nvPr>
        </p:nvSpPr>
        <p:spPr>
          <a:xfrm>
            <a:off x="5284397" y="4684291"/>
            <a:ext cx="2481460" cy="1695483"/>
          </a:xfrm>
          <a:solidFill>
            <a:srgbClr val="FFFFFF"/>
          </a:solidFill>
        </p:spPr>
        <p:txBody>
          <a:bodyPr anchor="ctr">
            <a:normAutofit/>
          </a:bodyPr>
          <a:lstStyle>
            <a:lvl1pPr algn="ctr">
              <a:defRPr baseline="0">
                <a:solidFill>
                  <a:srgbClr val="021F43"/>
                </a:solidFill>
              </a:defRPr>
            </a:lvl1pPr>
          </a:lstStyle>
          <a:p>
            <a:pPr lvl="0"/>
            <a:r>
              <a:rPr lang="en-US" noProof="0" dirty="0"/>
              <a:t>Click icon to add picture</a:t>
            </a:r>
          </a:p>
        </p:txBody>
      </p:sp>
      <p:sp>
        <p:nvSpPr>
          <p:cNvPr id="70" name="Rectangle 1028"/>
          <p:cNvSpPr>
            <a:spLocks noGrp="1" noChangeArrowheads="1"/>
          </p:cNvSpPr>
          <p:nvPr>
            <p:ph type="dt" sz="half" idx="20"/>
          </p:nvPr>
        </p:nvSpPr>
        <p:spPr>
          <a:xfrm>
            <a:off x="7926917" y="6107114"/>
            <a:ext cx="3748616" cy="306387"/>
          </a:xfrm>
        </p:spPr>
        <p:txBody>
          <a:bodyPr rIns="0" anchor="ctr"/>
          <a:lstStyle>
            <a:lvl1pPr algn="r">
              <a:defRPr b="0" i="0">
                <a:solidFill>
                  <a:schemeClr val="tx1"/>
                </a:solidFill>
                <a:latin typeface="Arial"/>
                <a:cs typeface="Arial"/>
              </a:defRPr>
            </a:lvl1pPr>
          </a:lstStyle>
          <a:p>
            <a:fld id="{6D33F67E-5136-47E6-850D-71EB2BF10AC4}" type="datetime1">
              <a:rPr lang="es-CO" smtClean="0">
                <a:solidFill>
                  <a:srgbClr val="021F43"/>
                </a:solidFill>
              </a:rPr>
              <a:pPr/>
              <a:t>17/11/2016</a:t>
            </a:fld>
            <a:endParaRPr lang="es-ES" dirty="0">
              <a:solidFill>
                <a:srgbClr val="021F43"/>
              </a:solidFill>
            </a:endParaRPr>
          </a:p>
        </p:txBody>
      </p:sp>
      <p:pic>
        <p:nvPicPr>
          <p:cNvPr id="71" name="Imagen 3"/>
          <p:cNvPicPr>
            <a:picLocks noChangeAspect="1"/>
          </p:cNvPicPr>
          <p:nvPr userDrawn="1"/>
        </p:nvPicPr>
        <p:blipFill>
          <a:blip r:embed="rId2"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2348931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White Title Slide">
    <p:spTree>
      <p:nvGrpSpPr>
        <p:cNvPr id="1" name=""/>
        <p:cNvGrpSpPr/>
        <p:nvPr/>
      </p:nvGrpSpPr>
      <p:grpSpPr>
        <a:xfrm>
          <a:off x="0" y="0"/>
          <a:ext cx="0" cy="0"/>
          <a:chOff x="0" y="0"/>
          <a:chExt cx="0" cy="0"/>
        </a:xfrm>
      </p:grpSpPr>
      <p:sp>
        <p:nvSpPr>
          <p:cNvPr id="8" name="Line 1086"/>
          <p:cNvSpPr>
            <a:spLocks noChangeShapeType="1"/>
          </p:cNvSpPr>
          <p:nvPr/>
        </p:nvSpPr>
        <p:spPr bwMode="auto">
          <a:xfrm>
            <a:off x="645585" y="617539"/>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9" name="Line 1087"/>
          <p:cNvSpPr>
            <a:spLocks noChangeShapeType="1"/>
          </p:cNvSpPr>
          <p:nvPr/>
        </p:nvSpPr>
        <p:spPr bwMode="auto">
          <a:xfrm>
            <a:off x="645585" y="617539"/>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0" name="Rectangle 1088"/>
          <p:cNvSpPr>
            <a:spLocks noChangeArrowheads="1"/>
          </p:cNvSpPr>
          <p:nvPr/>
        </p:nvSpPr>
        <p:spPr bwMode="auto">
          <a:xfrm>
            <a:off x="645585" y="617539"/>
            <a:ext cx="2116" cy="15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11" name="Rectangle 1089"/>
          <p:cNvSpPr>
            <a:spLocks noChangeArrowheads="1"/>
          </p:cNvSpPr>
          <p:nvPr/>
        </p:nvSpPr>
        <p:spPr bwMode="auto">
          <a:xfrm>
            <a:off x="645585" y="617539"/>
            <a:ext cx="2116"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12" name="Freeform 1098"/>
          <p:cNvSpPr>
            <a:spLocks/>
          </p:cNvSpPr>
          <p:nvPr/>
        </p:nvSpPr>
        <p:spPr bwMode="auto">
          <a:xfrm>
            <a:off x="649818" y="617539"/>
            <a:ext cx="4233" cy="1587"/>
          </a:xfrm>
          <a:custGeom>
            <a:avLst/>
            <a:gdLst>
              <a:gd name="T0" fmla="*/ 0 w 2"/>
              <a:gd name="T1" fmla="*/ 0 h 1587"/>
              <a:gd name="T2" fmla="*/ 2147483647 w 2"/>
              <a:gd name="T3" fmla="*/ 0 h 1587"/>
              <a:gd name="T4" fmla="*/ 2147483647 w 2"/>
              <a:gd name="T5" fmla="*/ 0 h 1587"/>
              <a:gd name="T6" fmla="*/ 2147483647 w 2"/>
              <a:gd name="T7" fmla="*/ 0 h 1587"/>
              <a:gd name="T8" fmla="*/ 0 w 2"/>
              <a:gd name="T9" fmla="*/ 0 h 1587"/>
              <a:gd name="T10" fmla="*/ 0 w 2"/>
              <a:gd name="T11" fmla="*/ 0 h 1587"/>
              <a:gd name="T12" fmla="*/ 0 w 2"/>
              <a:gd name="T13" fmla="*/ 0 h 1587"/>
              <a:gd name="T14" fmla="*/ 0 w 2"/>
              <a:gd name="T15" fmla="*/ 0 h 1587"/>
              <a:gd name="T16" fmla="*/ 0 w 2"/>
              <a:gd name="T17" fmla="*/ 0 h 1587"/>
              <a:gd name="T18" fmla="*/ 0 w 2"/>
              <a:gd name="T19" fmla="*/ 0 h 1587"/>
              <a:gd name="T20" fmla="*/ 0 w 2"/>
              <a:gd name="T21" fmla="*/ 0 h 1587"/>
              <a:gd name="T22" fmla="*/ 0 w 2"/>
              <a:gd name="T23" fmla="*/ 0 h 1587"/>
              <a:gd name="T24" fmla="*/ 0 w 2"/>
              <a:gd name="T25" fmla="*/ 0 h 1587"/>
              <a:gd name="T26" fmla="*/ 0 w 2"/>
              <a:gd name="T27" fmla="*/ 0 h 1587"/>
              <a:gd name="T28" fmla="*/ 0 w 2"/>
              <a:gd name="T29" fmla="*/ 0 h 1587"/>
              <a:gd name="T30" fmla="*/ 0 w 2"/>
              <a:gd name="T31" fmla="*/ 0 h 1587"/>
              <a:gd name="T32" fmla="*/ 0 w 2"/>
              <a:gd name="T33" fmla="*/ 0 h 1587"/>
              <a:gd name="T34" fmla="*/ 2147483647 w 2"/>
              <a:gd name="T35" fmla="*/ 0 h 1587"/>
              <a:gd name="T36" fmla="*/ 2147483647 w 2"/>
              <a:gd name="T37" fmla="*/ 0 h 1587"/>
              <a:gd name="T38" fmla="*/ 2147483647 w 2"/>
              <a:gd name="T39" fmla="*/ 0 h 1587"/>
              <a:gd name="T40" fmla="*/ 0 w 2"/>
              <a:gd name="T41" fmla="*/ 0 h 1587"/>
              <a:gd name="T42" fmla="*/ 0 w 2"/>
              <a:gd name="T43" fmla="*/ 0 h 1587"/>
              <a:gd name="T44" fmla="*/ 0 w 2"/>
              <a:gd name="T45" fmla="*/ 0 h 15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 h="1587">
                <a:moveTo>
                  <a:pt x="0" y="0"/>
                </a:move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3" name="Freeform 1115"/>
          <p:cNvSpPr>
            <a:spLocks/>
          </p:cNvSpPr>
          <p:nvPr/>
        </p:nvSpPr>
        <p:spPr bwMode="auto">
          <a:xfrm>
            <a:off x="611718" y="473075"/>
            <a:ext cx="4233" cy="3175"/>
          </a:xfrm>
          <a:custGeom>
            <a:avLst/>
            <a:gdLst>
              <a:gd name="T0" fmla="*/ 0 w 2"/>
              <a:gd name="T1" fmla="*/ 2147483647 h 2"/>
              <a:gd name="T2" fmla="*/ 0 w 2"/>
              <a:gd name="T3" fmla="*/ 2147483647 h 2"/>
              <a:gd name="T4" fmla="*/ 0 w 2"/>
              <a:gd name="T5" fmla="*/ 2147483647 h 2"/>
              <a:gd name="T6" fmla="*/ 0 w 2"/>
              <a:gd name="T7" fmla="*/ 2147483647 h 2"/>
              <a:gd name="T8" fmla="*/ 0 w 2"/>
              <a:gd name="T9" fmla="*/ 2147483647 h 2"/>
              <a:gd name="T10" fmla="*/ 0 w 2"/>
              <a:gd name="T11" fmla="*/ 2147483647 h 2"/>
              <a:gd name="T12" fmla="*/ 2147483647 w 2"/>
              <a:gd name="T13" fmla="*/ 2147483647 h 2"/>
              <a:gd name="T14" fmla="*/ 2147483647 w 2"/>
              <a:gd name="T15" fmla="*/ 2147483647 h 2"/>
              <a:gd name="T16" fmla="*/ 2147483647 w 2"/>
              <a:gd name="T17" fmla="*/ 0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2147483647 w 2"/>
              <a:gd name="T29" fmla="*/ 2147483647 h 2"/>
              <a:gd name="T30" fmla="*/ 2147483647 w 2"/>
              <a:gd name="T31" fmla="*/ 2147483647 h 2"/>
              <a:gd name="T32" fmla="*/ 2147483647 w 2"/>
              <a:gd name="T33" fmla="*/ 2147483647 h 2"/>
              <a:gd name="T34" fmla="*/ 2147483647 w 2"/>
              <a:gd name="T35" fmla="*/ 2147483647 h 2"/>
              <a:gd name="T36" fmla="*/ 2147483647 w 2"/>
              <a:gd name="T37" fmla="*/ 2147483647 h 2"/>
              <a:gd name="T38" fmla="*/ 2147483647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2147483647 w 2"/>
              <a:gd name="T55" fmla="*/ 2147483647 h 2"/>
              <a:gd name="T56" fmla="*/ 0 w 2"/>
              <a:gd name="T57" fmla="*/ 2147483647 h 2"/>
              <a:gd name="T58" fmla="*/ 2147483647 w 2"/>
              <a:gd name="T59" fmla="*/ 2147483647 h 2"/>
              <a:gd name="T60" fmla="*/ 2147483647 w 2"/>
              <a:gd name="T61" fmla="*/ 2147483647 h 2"/>
              <a:gd name="T62" fmla="*/ 2147483647 w 2"/>
              <a:gd name="T63" fmla="*/ 2147483647 h 2"/>
              <a:gd name="T64" fmla="*/ 0 w 2"/>
              <a:gd name="T65" fmla="*/ 2147483647 h 2"/>
              <a:gd name="T66" fmla="*/ 0 w 2"/>
              <a:gd name="T67" fmla="*/ 2147483647 h 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 h="2">
                <a:moveTo>
                  <a:pt x="0" y="2"/>
                </a:moveTo>
                <a:lnTo>
                  <a:pt x="0" y="2"/>
                </a:lnTo>
                <a:lnTo>
                  <a:pt x="2" y="2"/>
                </a:lnTo>
                <a:lnTo>
                  <a:pt x="2" y="0"/>
                </a:lnTo>
                <a:lnTo>
                  <a:pt x="0" y="2"/>
                </a:lnTo>
                <a:lnTo>
                  <a:pt x="2" y="2"/>
                </a:lnTo>
                <a:lnTo>
                  <a:pt x="0" y="2"/>
                </a:lnTo>
                <a:lnTo>
                  <a:pt x="2" y="2"/>
                </a:lnTo>
                <a:lnTo>
                  <a:pt x="0" y="2"/>
                </a:lnTo>
                <a:lnTo>
                  <a:pt x="2" y="2"/>
                </a:lnTo>
                <a:lnTo>
                  <a:pt x="0" y="2"/>
                </a:lnTo>
                <a:lnTo>
                  <a:pt x="2" y="2"/>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4" name="Freeform 1120"/>
          <p:cNvSpPr>
            <a:spLocks/>
          </p:cNvSpPr>
          <p:nvPr/>
        </p:nvSpPr>
        <p:spPr bwMode="auto">
          <a:xfrm>
            <a:off x="611718" y="463551"/>
            <a:ext cx="4233" cy="3175"/>
          </a:xfrm>
          <a:custGeom>
            <a:avLst/>
            <a:gdLst>
              <a:gd name="T0" fmla="*/ 0 w 2"/>
              <a:gd name="T1" fmla="*/ 0 h 2"/>
              <a:gd name="T2" fmla="*/ 0 w 2"/>
              <a:gd name="T3" fmla="*/ 2147483647 h 2"/>
              <a:gd name="T4" fmla="*/ 0 w 2"/>
              <a:gd name="T5" fmla="*/ 2147483647 h 2"/>
              <a:gd name="T6" fmla="*/ 0 w 2"/>
              <a:gd name="T7" fmla="*/ 2147483647 h 2"/>
              <a:gd name="T8" fmla="*/ 2147483647 w 2"/>
              <a:gd name="T9" fmla="*/ 2147483647 h 2"/>
              <a:gd name="T10" fmla="*/ 2147483647 w 2"/>
              <a:gd name="T11" fmla="*/ 0 h 2"/>
              <a:gd name="T12" fmla="*/ 2147483647 w 2"/>
              <a:gd name="T13" fmla="*/ 0 h 2"/>
              <a:gd name="T14" fmla="*/ 2147483647 w 2"/>
              <a:gd name="T15" fmla="*/ 0 h 2"/>
              <a:gd name="T16" fmla="*/ 0 w 2"/>
              <a:gd name="T17" fmla="*/ 0 h 2"/>
              <a:gd name="T18" fmla="*/ 0 w 2"/>
              <a:gd name="T19" fmla="*/ 2147483647 h 2"/>
              <a:gd name="T20" fmla="*/ 0 w 2"/>
              <a:gd name="T21" fmla="*/ 2147483647 h 2"/>
              <a:gd name="T22" fmla="*/ 2147483647 w 2"/>
              <a:gd name="T23" fmla="*/ 0 h 2"/>
              <a:gd name="T24" fmla="*/ 2147483647 w 2"/>
              <a:gd name="T25" fmla="*/ 0 h 2"/>
              <a:gd name="T26" fmla="*/ 2147483647 w 2"/>
              <a:gd name="T27" fmla="*/ 0 h 2"/>
              <a:gd name="T28" fmla="*/ 2147483647 w 2"/>
              <a:gd name="T29" fmla="*/ 2147483647 h 2"/>
              <a:gd name="T30" fmla="*/ 0 w 2"/>
              <a:gd name="T31" fmla="*/ 2147483647 h 2"/>
              <a:gd name="T32" fmla="*/ 0 w 2"/>
              <a:gd name="T33" fmla="*/ 2147483647 h 2"/>
              <a:gd name="T34" fmla="*/ 0 w 2"/>
              <a:gd name="T35" fmla="*/ 2147483647 h 2"/>
              <a:gd name="T36" fmla="*/ 0 w 2"/>
              <a:gd name="T37" fmla="*/ 2147483647 h 2"/>
              <a:gd name="T38" fmla="*/ 0 w 2"/>
              <a:gd name="T39" fmla="*/ 2147483647 h 2"/>
              <a:gd name="T40" fmla="*/ 0 w 2"/>
              <a:gd name="T41" fmla="*/ 2147483647 h 2"/>
              <a:gd name="T42" fmla="*/ 0 w 2"/>
              <a:gd name="T43" fmla="*/ 2147483647 h 2"/>
              <a:gd name="T44" fmla="*/ 0 w 2"/>
              <a:gd name="T45" fmla="*/ 2147483647 h 2"/>
              <a:gd name="T46" fmla="*/ 2147483647 w 2"/>
              <a:gd name="T47" fmla="*/ 2147483647 h 2"/>
              <a:gd name="T48" fmla="*/ 0 w 2"/>
              <a:gd name="T49" fmla="*/ 2147483647 h 2"/>
              <a:gd name="T50" fmla="*/ 0 w 2"/>
              <a:gd name="T51" fmla="*/ 2147483647 h 2"/>
              <a:gd name="T52" fmla="*/ 2147483647 w 2"/>
              <a:gd name="T53" fmla="*/ 2147483647 h 2"/>
              <a:gd name="T54" fmla="*/ 2147483647 w 2"/>
              <a:gd name="T55" fmla="*/ 2147483647 h 2"/>
              <a:gd name="T56" fmla="*/ 2147483647 w 2"/>
              <a:gd name="T57" fmla="*/ 0 h 2"/>
              <a:gd name="T58" fmla="*/ 0 w 2"/>
              <a:gd name="T59" fmla="*/ 0 h 2"/>
              <a:gd name="T60" fmla="*/ 0 w 2"/>
              <a:gd name="T61" fmla="*/ 0 h 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2">
                <a:moveTo>
                  <a:pt x="0" y="0"/>
                </a:moveTo>
                <a:lnTo>
                  <a:pt x="0" y="2"/>
                </a:lnTo>
                <a:lnTo>
                  <a:pt x="2" y="2"/>
                </a:lnTo>
                <a:lnTo>
                  <a:pt x="2" y="0"/>
                </a:lnTo>
                <a:lnTo>
                  <a:pt x="0" y="0"/>
                </a:lnTo>
                <a:lnTo>
                  <a:pt x="0" y="2"/>
                </a:lnTo>
                <a:lnTo>
                  <a:pt x="2" y="0"/>
                </a:lnTo>
                <a:lnTo>
                  <a:pt x="2" y="2"/>
                </a:lnTo>
                <a:lnTo>
                  <a:pt x="0" y="2"/>
                </a:lnTo>
                <a:lnTo>
                  <a:pt x="2" y="2"/>
                </a:lnTo>
                <a:lnTo>
                  <a:pt x="0" y="2"/>
                </a:lnTo>
                <a:lnTo>
                  <a:pt x="2" y="2"/>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5" name="Freeform 1134"/>
          <p:cNvSpPr>
            <a:spLocks/>
          </p:cNvSpPr>
          <p:nvPr/>
        </p:nvSpPr>
        <p:spPr bwMode="auto">
          <a:xfrm>
            <a:off x="937685" y="514350"/>
            <a:ext cx="4233" cy="6350"/>
          </a:xfrm>
          <a:custGeom>
            <a:avLst/>
            <a:gdLst>
              <a:gd name="T0" fmla="*/ 2147483647 w 2"/>
              <a:gd name="T1" fmla="*/ 2147483647 h 4"/>
              <a:gd name="T2" fmla="*/ 2147483647 w 2"/>
              <a:gd name="T3" fmla="*/ 2147483647 h 4"/>
              <a:gd name="T4" fmla="*/ 2147483647 w 2"/>
              <a:gd name="T5" fmla="*/ 2147483647 h 4"/>
              <a:gd name="T6" fmla="*/ 2147483647 w 2"/>
              <a:gd name="T7" fmla="*/ 2147483647 h 4"/>
              <a:gd name="T8" fmla="*/ 2147483647 w 2"/>
              <a:gd name="T9" fmla="*/ 0 h 4"/>
              <a:gd name="T10" fmla="*/ 2147483647 w 2"/>
              <a:gd name="T11" fmla="*/ 0 h 4"/>
              <a:gd name="T12" fmla="*/ 2147483647 w 2"/>
              <a:gd name="T13" fmla="*/ 0 h 4"/>
              <a:gd name="T14" fmla="*/ 0 w 2"/>
              <a:gd name="T15" fmla="*/ 2147483647 h 4"/>
              <a:gd name="T16" fmla="*/ 2147483647 w 2"/>
              <a:gd name="T17" fmla="*/ 2147483647 h 4"/>
              <a:gd name="T18" fmla="*/ 2147483647 w 2"/>
              <a:gd name="T19" fmla="*/ 2147483647 h 4"/>
              <a:gd name="T20" fmla="*/ 2147483647 w 2"/>
              <a:gd name="T21" fmla="*/ 2147483647 h 4"/>
              <a:gd name="T22" fmla="*/ 2147483647 w 2"/>
              <a:gd name="T23" fmla="*/ 0 h 4"/>
              <a:gd name="T24" fmla="*/ 2147483647 w 2"/>
              <a:gd name="T25" fmla="*/ 2147483647 h 4"/>
              <a:gd name="T26" fmla="*/ 2147483647 w 2"/>
              <a:gd name="T27" fmla="*/ 2147483647 h 4"/>
              <a:gd name="T28" fmla="*/ 2147483647 w 2"/>
              <a:gd name="T29" fmla="*/ 2147483647 h 4"/>
              <a:gd name="T30" fmla="*/ 2147483647 w 2"/>
              <a:gd name="T31" fmla="*/ 2147483647 h 4"/>
              <a:gd name="T32" fmla="*/ 2147483647 w 2"/>
              <a:gd name="T33" fmla="*/ 2147483647 h 4"/>
              <a:gd name="T34" fmla="*/ 2147483647 w 2"/>
              <a:gd name="T35" fmla="*/ 2147483647 h 4"/>
              <a:gd name="T36" fmla="*/ 2147483647 w 2"/>
              <a:gd name="T37" fmla="*/ 2147483647 h 4"/>
              <a:gd name="T38" fmla="*/ 2147483647 w 2"/>
              <a:gd name="T39" fmla="*/ 2147483647 h 4"/>
              <a:gd name="T40" fmla="*/ 2147483647 w 2"/>
              <a:gd name="T41" fmla="*/ 2147483647 h 4"/>
              <a:gd name="T42" fmla="*/ 2147483647 w 2"/>
              <a:gd name="T43" fmla="*/ 2147483647 h 4"/>
              <a:gd name="T44" fmla="*/ 2147483647 w 2"/>
              <a:gd name="T45" fmla="*/ 2147483647 h 4"/>
              <a:gd name="T46" fmla="*/ 2147483647 w 2"/>
              <a:gd name="T47" fmla="*/ 2147483647 h 4"/>
              <a:gd name="T48" fmla="*/ 2147483647 w 2"/>
              <a:gd name="T49" fmla="*/ 2147483647 h 4"/>
              <a:gd name="T50" fmla="*/ 2147483647 w 2"/>
              <a:gd name="T51" fmla="*/ 2147483647 h 4"/>
              <a:gd name="T52" fmla="*/ 0 w 2"/>
              <a:gd name="T53" fmla="*/ 2147483647 h 4"/>
              <a:gd name="T54" fmla="*/ 2147483647 w 2"/>
              <a:gd name="T55" fmla="*/ 2147483647 h 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 h="4">
                <a:moveTo>
                  <a:pt x="2" y="4"/>
                </a:moveTo>
                <a:lnTo>
                  <a:pt x="2" y="4"/>
                </a:lnTo>
                <a:lnTo>
                  <a:pt x="2" y="2"/>
                </a:lnTo>
                <a:lnTo>
                  <a:pt x="2" y="0"/>
                </a:lnTo>
                <a:lnTo>
                  <a:pt x="0" y="2"/>
                </a:lnTo>
                <a:lnTo>
                  <a:pt x="2" y="4"/>
                </a:lnTo>
                <a:lnTo>
                  <a:pt x="2" y="2"/>
                </a:lnTo>
                <a:lnTo>
                  <a:pt x="2" y="0"/>
                </a:lnTo>
                <a:lnTo>
                  <a:pt x="2" y="2"/>
                </a:lnTo>
                <a:lnTo>
                  <a:pt x="0" y="2"/>
                </a:lnTo>
                <a:lnTo>
                  <a:pt x="2"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6" name="Freeform 1141"/>
          <p:cNvSpPr>
            <a:spLocks/>
          </p:cNvSpPr>
          <p:nvPr/>
        </p:nvSpPr>
        <p:spPr bwMode="auto">
          <a:xfrm>
            <a:off x="941918" y="479425"/>
            <a:ext cx="2116" cy="6350"/>
          </a:xfrm>
          <a:custGeom>
            <a:avLst/>
            <a:gdLst>
              <a:gd name="T0" fmla="*/ 0 w 1587"/>
              <a:gd name="T1" fmla="*/ 2147483647 h 4"/>
              <a:gd name="T2" fmla="*/ 0 w 1587"/>
              <a:gd name="T3" fmla="*/ 2147483647 h 4"/>
              <a:gd name="T4" fmla="*/ 0 w 1587"/>
              <a:gd name="T5" fmla="*/ 0 h 4"/>
              <a:gd name="T6" fmla="*/ 0 w 1587"/>
              <a:gd name="T7" fmla="*/ 0 h 4"/>
              <a:gd name="T8" fmla="*/ 0 w 1587"/>
              <a:gd name="T9" fmla="*/ 2147483647 h 4"/>
              <a:gd name="T10" fmla="*/ 0 w 1587"/>
              <a:gd name="T11" fmla="*/ 2147483647 h 4"/>
              <a:gd name="T12" fmla="*/ 0 w 1587"/>
              <a:gd name="T13" fmla="*/ 2147483647 h 4"/>
              <a:gd name="T14" fmla="*/ 0 w 1587"/>
              <a:gd name="T15" fmla="*/ 2147483647 h 4"/>
              <a:gd name="T16" fmla="*/ 0 w 1587"/>
              <a:gd name="T17" fmla="*/ 2147483647 h 4"/>
              <a:gd name="T18" fmla="*/ 0 w 1587"/>
              <a:gd name="T19" fmla="*/ 2147483647 h 4"/>
              <a:gd name="T20" fmla="*/ 0 w 1587"/>
              <a:gd name="T21" fmla="*/ 2147483647 h 4"/>
              <a:gd name="T22" fmla="*/ 0 w 1587"/>
              <a:gd name="T23" fmla="*/ 2147483647 h 4"/>
              <a:gd name="T24" fmla="*/ 0 w 1587"/>
              <a:gd name="T25" fmla="*/ 2147483647 h 4"/>
              <a:gd name="T26" fmla="*/ 0 w 1587"/>
              <a:gd name="T27" fmla="*/ 2147483647 h 4"/>
              <a:gd name="T28" fmla="*/ 0 w 1587"/>
              <a:gd name="T29" fmla="*/ 2147483647 h 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87" h="4">
                <a:moveTo>
                  <a:pt x="0" y="4"/>
                </a:moveTo>
                <a:lnTo>
                  <a:pt x="0" y="2"/>
                </a:lnTo>
                <a:lnTo>
                  <a:pt x="0" y="0"/>
                </a:lnTo>
                <a:lnTo>
                  <a:pt x="0" y="2"/>
                </a:lnTo>
                <a:lnTo>
                  <a:pt x="0" y="4"/>
                </a:lnTo>
                <a:lnTo>
                  <a:pt x="0" y="2"/>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7" name="Freeform 1148"/>
          <p:cNvSpPr>
            <a:spLocks/>
          </p:cNvSpPr>
          <p:nvPr/>
        </p:nvSpPr>
        <p:spPr bwMode="auto">
          <a:xfrm>
            <a:off x="924985" y="460376"/>
            <a:ext cx="4233" cy="3175"/>
          </a:xfrm>
          <a:custGeom>
            <a:avLst/>
            <a:gdLst>
              <a:gd name="T0" fmla="*/ 2147483647 w 2"/>
              <a:gd name="T1" fmla="*/ 2147483647 h 2"/>
              <a:gd name="T2" fmla="*/ 2147483647 w 2"/>
              <a:gd name="T3" fmla="*/ 0 h 2"/>
              <a:gd name="T4" fmla="*/ 2147483647 w 2"/>
              <a:gd name="T5" fmla="*/ 0 h 2"/>
              <a:gd name="T6" fmla="*/ 2147483647 w 2"/>
              <a:gd name="T7" fmla="*/ 0 h 2"/>
              <a:gd name="T8" fmla="*/ 2147483647 w 2"/>
              <a:gd name="T9" fmla="*/ 0 h 2"/>
              <a:gd name="T10" fmla="*/ 0 w 2"/>
              <a:gd name="T11" fmla="*/ 0 h 2"/>
              <a:gd name="T12" fmla="*/ 0 w 2"/>
              <a:gd name="T13" fmla="*/ 0 h 2"/>
              <a:gd name="T14" fmla="*/ 0 w 2"/>
              <a:gd name="T15" fmla="*/ 2147483647 h 2"/>
              <a:gd name="T16" fmla="*/ 0 w 2"/>
              <a:gd name="T17" fmla="*/ 2147483647 h 2"/>
              <a:gd name="T18" fmla="*/ 0 w 2"/>
              <a:gd name="T19" fmla="*/ 2147483647 h 2"/>
              <a:gd name="T20" fmla="*/ 2147483647 w 2"/>
              <a:gd name="T21" fmla="*/ 2147483647 h 2"/>
              <a:gd name="T22" fmla="*/ 2147483647 w 2"/>
              <a:gd name="T23" fmla="*/ 2147483647 h 2"/>
              <a:gd name="T24" fmla="*/ 2147483647 w 2"/>
              <a:gd name="T25" fmla="*/ 0 h 2"/>
              <a:gd name="T26" fmla="*/ 2147483647 w 2"/>
              <a:gd name="T27" fmla="*/ 0 h 2"/>
              <a:gd name="T28" fmla="*/ 2147483647 w 2"/>
              <a:gd name="T29" fmla="*/ 0 h 2"/>
              <a:gd name="T30" fmla="*/ 0 w 2"/>
              <a:gd name="T31" fmla="*/ 2147483647 h 2"/>
              <a:gd name="T32" fmla="*/ 2147483647 w 2"/>
              <a:gd name="T33" fmla="*/ 2147483647 h 2"/>
              <a:gd name="T34" fmla="*/ 2147483647 w 2"/>
              <a:gd name="T35" fmla="*/ 0 h 2"/>
              <a:gd name="T36" fmla="*/ 0 w 2"/>
              <a:gd name="T37" fmla="*/ 2147483647 h 2"/>
              <a:gd name="T38" fmla="*/ 2147483647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0 w 2"/>
              <a:gd name="T55" fmla="*/ 2147483647 h 2"/>
              <a:gd name="T56" fmla="*/ 0 w 2"/>
              <a:gd name="T57" fmla="*/ 2147483647 h 2"/>
              <a:gd name="T58" fmla="*/ 2147483647 w 2"/>
              <a:gd name="T59" fmla="*/ 2147483647 h 2"/>
              <a:gd name="T60" fmla="*/ 2147483647 w 2"/>
              <a:gd name="T61" fmla="*/ 2147483647 h 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2">
                <a:moveTo>
                  <a:pt x="2" y="2"/>
                </a:moveTo>
                <a:lnTo>
                  <a:pt x="2" y="0"/>
                </a:lnTo>
                <a:lnTo>
                  <a:pt x="0" y="0"/>
                </a:lnTo>
                <a:lnTo>
                  <a:pt x="0" y="2"/>
                </a:lnTo>
                <a:lnTo>
                  <a:pt x="2" y="2"/>
                </a:lnTo>
                <a:lnTo>
                  <a:pt x="2" y="0"/>
                </a:lnTo>
                <a:lnTo>
                  <a:pt x="0" y="2"/>
                </a:lnTo>
                <a:lnTo>
                  <a:pt x="2" y="2"/>
                </a:lnTo>
                <a:lnTo>
                  <a:pt x="2" y="0"/>
                </a:lnTo>
                <a:lnTo>
                  <a:pt x="0" y="2"/>
                </a:lnTo>
                <a:lnTo>
                  <a:pt x="2" y="2"/>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8" name="Freeform 1150"/>
          <p:cNvSpPr>
            <a:spLocks/>
          </p:cNvSpPr>
          <p:nvPr/>
        </p:nvSpPr>
        <p:spPr bwMode="auto">
          <a:xfrm>
            <a:off x="912285" y="447676"/>
            <a:ext cx="2116" cy="3175"/>
          </a:xfrm>
          <a:custGeom>
            <a:avLst/>
            <a:gdLst>
              <a:gd name="T0" fmla="*/ 0 w 1587"/>
              <a:gd name="T1" fmla="*/ 2147483647 h 2"/>
              <a:gd name="T2" fmla="*/ 0 w 1587"/>
              <a:gd name="T3" fmla="*/ 0 h 2"/>
              <a:gd name="T4" fmla="*/ 0 w 1587"/>
              <a:gd name="T5" fmla="*/ 2147483647 h 2"/>
              <a:gd name="T6" fmla="*/ 0 60000 65536"/>
              <a:gd name="T7" fmla="*/ 0 60000 65536"/>
              <a:gd name="T8" fmla="*/ 0 60000 65536"/>
            </a:gdLst>
            <a:ahLst/>
            <a:cxnLst>
              <a:cxn ang="T6">
                <a:pos x="T0" y="T1"/>
              </a:cxn>
              <a:cxn ang="T7">
                <a:pos x="T2" y="T3"/>
              </a:cxn>
              <a:cxn ang="T8">
                <a:pos x="T4" y="T5"/>
              </a:cxn>
            </a:cxnLst>
            <a:rect l="0" t="0" r="r" b="b"/>
            <a:pathLst>
              <a:path w="1587" h="2">
                <a:moveTo>
                  <a:pt x="0" y="2"/>
                </a:move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9" name="Freeform 1152"/>
          <p:cNvSpPr>
            <a:spLocks/>
          </p:cNvSpPr>
          <p:nvPr/>
        </p:nvSpPr>
        <p:spPr bwMode="auto">
          <a:xfrm>
            <a:off x="912285" y="447676"/>
            <a:ext cx="4233" cy="3175"/>
          </a:xfrm>
          <a:custGeom>
            <a:avLst/>
            <a:gdLst>
              <a:gd name="T0" fmla="*/ 2147483647 w 2"/>
              <a:gd name="T1" fmla="*/ 0 h 2"/>
              <a:gd name="T2" fmla="*/ 0 w 2"/>
              <a:gd name="T3" fmla="*/ 0 h 2"/>
              <a:gd name="T4" fmla="*/ 0 w 2"/>
              <a:gd name="T5" fmla="*/ 0 h 2"/>
              <a:gd name="T6" fmla="*/ 0 w 2"/>
              <a:gd name="T7" fmla="*/ 0 h 2"/>
              <a:gd name="T8" fmla="*/ 0 w 2"/>
              <a:gd name="T9" fmla="*/ 2147483647 h 2"/>
              <a:gd name="T10" fmla="*/ 2147483647 w 2"/>
              <a:gd name="T11" fmla="*/ 2147483647 h 2"/>
              <a:gd name="T12" fmla="*/ 2147483647 w 2"/>
              <a:gd name="T13" fmla="*/ 0 h 2"/>
              <a:gd name="T14" fmla="*/ 0 w 2"/>
              <a:gd name="T15" fmla="*/ 0 h 2"/>
              <a:gd name="T16" fmla="*/ 0 w 2"/>
              <a:gd name="T17" fmla="*/ 0 h 2"/>
              <a:gd name="T18" fmla="*/ 0 w 2"/>
              <a:gd name="T19" fmla="*/ 0 h 2"/>
              <a:gd name="T20" fmla="*/ 0 w 2"/>
              <a:gd name="T21" fmla="*/ 2147483647 h 2"/>
              <a:gd name="T22" fmla="*/ 2147483647 w 2"/>
              <a:gd name="T23" fmla="*/ 2147483647 h 2"/>
              <a:gd name="T24" fmla="*/ 2147483647 w 2"/>
              <a:gd name="T25" fmla="*/ 0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0"/>
                </a:moveTo>
                <a:lnTo>
                  <a:pt x="0" y="0"/>
                </a:lnTo>
                <a:lnTo>
                  <a:pt x="0" y="2"/>
                </a:lnTo>
                <a:lnTo>
                  <a:pt x="2" y="2"/>
                </a:lnTo>
                <a:lnTo>
                  <a:pt x="2" y="0"/>
                </a:lnTo>
                <a:lnTo>
                  <a:pt x="0" y="0"/>
                </a:lnTo>
                <a:lnTo>
                  <a:pt x="0" y="2"/>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0" name="Freeform 1154"/>
          <p:cNvSpPr>
            <a:spLocks/>
          </p:cNvSpPr>
          <p:nvPr/>
        </p:nvSpPr>
        <p:spPr bwMode="auto">
          <a:xfrm>
            <a:off x="886885" y="434975"/>
            <a:ext cx="4233" cy="1588"/>
          </a:xfrm>
          <a:custGeom>
            <a:avLst/>
            <a:gdLst>
              <a:gd name="T0" fmla="*/ 2147483647 w 2"/>
              <a:gd name="T1" fmla="*/ 0 h 1588"/>
              <a:gd name="T2" fmla="*/ 0 w 2"/>
              <a:gd name="T3" fmla="*/ 0 h 1588"/>
              <a:gd name="T4" fmla="*/ 2147483647 w 2"/>
              <a:gd name="T5" fmla="*/ 0 h 1588"/>
              <a:gd name="T6" fmla="*/ 0 60000 65536"/>
              <a:gd name="T7" fmla="*/ 0 60000 65536"/>
              <a:gd name="T8" fmla="*/ 0 60000 65536"/>
            </a:gdLst>
            <a:ahLst/>
            <a:cxnLst>
              <a:cxn ang="T6">
                <a:pos x="T0" y="T1"/>
              </a:cxn>
              <a:cxn ang="T7">
                <a:pos x="T2" y="T3"/>
              </a:cxn>
              <a:cxn ang="T8">
                <a:pos x="T4" y="T5"/>
              </a:cxn>
            </a:cxnLst>
            <a:rect l="0" t="0" r="r" b="b"/>
            <a:pathLst>
              <a:path w="2" h="1588">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1" name="Freeform 1156"/>
          <p:cNvSpPr>
            <a:spLocks/>
          </p:cNvSpPr>
          <p:nvPr/>
        </p:nvSpPr>
        <p:spPr bwMode="auto">
          <a:xfrm>
            <a:off x="886885" y="431801"/>
            <a:ext cx="4233" cy="3175"/>
          </a:xfrm>
          <a:custGeom>
            <a:avLst/>
            <a:gdLst>
              <a:gd name="T0" fmla="*/ 2147483647 w 2"/>
              <a:gd name="T1" fmla="*/ 2147483647 h 2"/>
              <a:gd name="T2" fmla="*/ 0 w 2"/>
              <a:gd name="T3" fmla="*/ 0 h 2"/>
              <a:gd name="T4" fmla="*/ 0 w 2"/>
              <a:gd name="T5" fmla="*/ 0 h 2"/>
              <a:gd name="T6" fmla="*/ 0 w 2"/>
              <a:gd name="T7" fmla="*/ 2147483647 h 2"/>
              <a:gd name="T8" fmla="*/ 2147483647 w 2"/>
              <a:gd name="T9" fmla="*/ 2147483647 h 2"/>
              <a:gd name="T10" fmla="*/ 2147483647 w 2"/>
              <a:gd name="T11" fmla="*/ 2147483647 h 2"/>
              <a:gd name="T12" fmla="*/ 2147483647 w 2"/>
              <a:gd name="T13" fmla="*/ 2147483647 h 2"/>
              <a:gd name="T14" fmla="*/ 0 w 2"/>
              <a:gd name="T15" fmla="*/ 0 h 2"/>
              <a:gd name="T16" fmla="*/ 0 w 2"/>
              <a:gd name="T17" fmla="*/ 0 h 2"/>
              <a:gd name="T18" fmla="*/ 0 w 2"/>
              <a:gd name="T19" fmla="*/ 2147483647 h 2"/>
              <a:gd name="T20" fmla="*/ 2147483647 w 2"/>
              <a:gd name="T21" fmla="*/ 2147483647 h 2"/>
              <a:gd name="T22" fmla="*/ 2147483647 w 2"/>
              <a:gd name="T23" fmla="*/ 2147483647 h 2"/>
              <a:gd name="T24" fmla="*/ 2147483647 w 2"/>
              <a:gd name="T25" fmla="*/ 2147483647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2"/>
                </a:moveTo>
                <a:lnTo>
                  <a:pt x="0" y="0"/>
                </a:lnTo>
                <a:lnTo>
                  <a:pt x="0" y="2"/>
                </a:lnTo>
                <a:lnTo>
                  <a:pt x="2" y="2"/>
                </a:lnTo>
                <a:lnTo>
                  <a:pt x="0" y="0"/>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2" name="Freeform 1163"/>
          <p:cNvSpPr>
            <a:spLocks/>
          </p:cNvSpPr>
          <p:nvPr/>
        </p:nvSpPr>
        <p:spPr bwMode="auto">
          <a:xfrm>
            <a:off x="814917" y="415926"/>
            <a:ext cx="8467" cy="3175"/>
          </a:xfrm>
          <a:custGeom>
            <a:avLst/>
            <a:gdLst>
              <a:gd name="T0" fmla="*/ 2147483647 w 4"/>
              <a:gd name="T1" fmla="*/ 2147483647 h 2"/>
              <a:gd name="T2" fmla="*/ 2147483647 w 4"/>
              <a:gd name="T3" fmla="*/ 2147483647 h 2"/>
              <a:gd name="T4" fmla="*/ 2147483647 w 4"/>
              <a:gd name="T5" fmla="*/ 2147483647 h 2"/>
              <a:gd name="T6" fmla="*/ 2147483647 w 4"/>
              <a:gd name="T7" fmla="*/ 0 h 2"/>
              <a:gd name="T8" fmla="*/ 2147483647 w 4"/>
              <a:gd name="T9" fmla="*/ 0 h 2"/>
              <a:gd name="T10" fmla="*/ 2147483647 w 4"/>
              <a:gd name="T11" fmla="*/ 0 h 2"/>
              <a:gd name="T12" fmla="*/ 2147483647 w 4"/>
              <a:gd name="T13" fmla="*/ 0 h 2"/>
              <a:gd name="T14" fmla="*/ 0 w 4"/>
              <a:gd name="T15" fmla="*/ 2147483647 h 2"/>
              <a:gd name="T16" fmla="*/ 2147483647 w 4"/>
              <a:gd name="T17" fmla="*/ 2147483647 h 2"/>
              <a:gd name="T18" fmla="*/ 2147483647 w 4"/>
              <a:gd name="T19" fmla="*/ 0 h 2"/>
              <a:gd name="T20" fmla="*/ 2147483647 w 4"/>
              <a:gd name="T21" fmla="*/ 2147483647 h 2"/>
              <a:gd name="T22" fmla="*/ 2147483647 w 4"/>
              <a:gd name="T23" fmla="*/ 0 h 2"/>
              <a:gd name="T24" fmla="*/ 2147483647 w 4"/>
              <a:gd name="T25" fmla="*/ 0 h 2"/>
              <a:gd name="T26" fmla="*/ 2147483647 w 4"/>
              <a:gd name="T27" fmla="*/ 0 h 2"/>
              <a:gd name="T28" fmla="*/ 2147483647 w 4"/>
              <a:gd name="T29" fmla="*/ 0 h 2"/>
              <a:gd name="T30" fmla="*/ 0 w 4"/>
              <a:gd name="T31" fmla="*/ 0 h 2"/>
              <a:gd name="T32" fmla="*/ 2147483647 w 4"/>
              <a:gd name="T33" fmla="*/ 2147483647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 h="2">
                <a:moveTo>
                  <a:pt x="2" y="2"/>
                </a:moveTo>
                <a:lnTo>
                  <a:pt x="2" y="2"/>
                </a:lnTo>
                <a:lnTo>
                  <a:pt x="4" y="2"/>
                </a:lnTo>
                <a:lnTo>
                  <a:pt x="4" y="0"/>
                </a:lnTo>
                <a:lnTo>
                  <a:pt x="2" y="0"/>
                </a:lnTo>
                <a:lnTo>
                  <a:pt x="0" y="2"/>
                </a:lnTo>
                <a:lnTo>
                  <a:pt x="2" y="2"/>
                </a:lnTo>
                <a:lnTo>
                  <a:pt x="2" y="0"/>
                </a:lnTo>
                <a:lnTo>
                  <a:pt x="4" y="2"/>
                </a:lnTo>
                <a:lnTo>
                  <a:pt x="4" y="0"/>
                </a:lnTo>
                <a:lnTo>
                  <a:pt x="2" y="0"/>
                </a:lnTo>
                <a:lnTo>
                  <a:pt x="0" y="0"/>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3" name="Freeform 1172"/>
          <p:cNvSpPr>
            <a:spLocks/>
          </p:cNvSpPr>
          <p:nvPr/>
        </p:nvSpPr>
        <p:spPr bwMode="auto">
          <a:xfrm>
            <a:off x="776818" y="476251"/>
            <a:ext cx="4233" cy="3175"/>
          </a:xfrm>
          <a:custGeom>
            <a:avLst/>
            <a:gdLst>
              <a:gd name="T0" fmla="*/ 0 w 2"/>
              <a:gd name="T1" fmla="*/ 2147483647 h 2"/>
              <a:gd name="T2" fmla="*/ 0 w 2"/>
              <a:gd name="T3" fmla="*/ 2147483647 h 2"/>
              <a:gd name="T4" fmla="*/ 2147483647 w 2"/>
              <a:gd name="T5" fmla="*/ 2147483647 h 2"/>
              <a:gd name="T6" fmla="*/ 0 w 2"/>
              <a:gd name="T7" fmla="*/ 0 h 2"/>
              <a:gd name="T8" fmla="*/ 0 w 2"/>
              <a:gd name="T9" fmla="*/ 0 h 2"/>
              <a:gd name="T10" fmla="*/ 0 w 2"/>
              <a:gd name="T11" fmla="*/ 0 h 2"/>
              <a:gd name="T12" fmla="*/ 0 w 2"/>
              <a:gd name="T13" fmla="*/ 2147483647 h 2"/>
              <a:gd name="T14" fmla="*/ 0 w 2"/>
              <a:gd name="T15" fmla="*/ 2147483647 h 2"/>
              <a:gd name="T16" fmla="*/ 0 w 2"/>
              <a:gd name="T17" fmla="*/ 2147483647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0 w 2"/>
              <a:gd name="T29" fmla="*/ 2147483647 h 2"/>
              <a:gd name="T30" fmla="*/ 0 w 2"/>
              <a:gd name="T31" fmla="*/ 2147483647 h 2"/>
              <a:gd name="T32" fmla="*/ 0 w 2"/>
              <a:gd name="T33" fmla="*/ 2147483647 h 2"/>
              <a:gd name="T34" fmla="*/ 0 w 2"/>
              <a:gd name="T35" fmla="*/ 2147483647 h 2"/>
              <a:gd name="T36" fmla="*/ 0 w 2"/>
              <a:gd name="T37" fmla="*/ 2147483647 h 2"/>
              <a:gd name="T38" fmla="*/ 0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0 w 2"/>
              <a:gd name="T55" fmla="*/ 2147483647 h 2"/>
              <a:gd name="T56" fmla="*/ 0 w 2"/>
              <a:gd name="T57" fmla="*/ 2147483647 h 2"/>
              <a:gd name="T58" fmla="*/ 0 w 2"/>
              <a:gd name="T59" fmla="*/ 2147483647 h 2"/>
              <a:gd name="T60" fmla="*/ 0 w 2"/>
              <a:gd name="T61" fmla="*/ 2147483647 h 2"/>
              <a:gd name="T62" fmla="*/ 0 w 2"/>
              <a:gd name="T63" fmla="*/ 2147483647 h 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 h="2">
                <a:moveTo>
                  <a:pt x="0" y="2"/>
                </a:moveTo>
                <a:lnTo>
                  <a:pt x="0" y="2"/>
                </a:lnTo>
                <a:lnTo>
                  <a:pt x="2"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4" name="Freeform 1177"/>
          <p:cNvSpPr>
            <a:spLocks/>
          </p:cNvSpPr>
          <p:nvPr/>
        </p:nvSpPr>
        <p:spPr bwMode="auto">
          <a:xfrm>
            <a:off x="742952" y="534989"/>
            <a:ext cx="4233" cy="3175"/>
          </a:xfrm>
          <a:custGeom>
            <a:avLst/>
            <a:gdLst>
              <a:gd name="T0" fmla="*/ 0 w 2"/>
              <a:gd name="T1" fmla="*/ 2147483647 h 2"/>
              <a:gd name="T2" fmla="*/ 2147483647 w 2"/>
              <a:gd name="T3" fmla="*/ 2147483647 h 2"/>
              <a:gd name="T4" fmla="*/ 2147483647 w 2"/>
              <a:gd name="T5" fmla="*/ 2147483647 h 2"/>
              <a:gd name="T6" fmla="*/ 2147483647 w 2"/>
              <a:gd name="T7" fmla="*/ 0 h 2"/>
              <a:gd name="T8" fmla="*/ 2147483647 w 2"/>
              <a:gd name="T9" fmla="*/ 0 h 2"/>
              <a:gd name="T10" fmla="*/ 2147483647 w 2"/>
              <a:gd name="T11" fmla="*/ 0 h 2"/>
              <a:gd name="T12" fmla="*/ 0 w 2"/>
              <a:gd name="T13" fmla="*/ 0 h 2"/>
              <a:gd name="T14" fmla="*/ 0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0 h 2"/>
              <a:gd name="T30" fmla="*/ 0 w 2"/>
              <a:gd name="T31" fmla="*/ 0 h 2"/>
              <a:gd name="T32" fmla="*/ 0 w 2"/>
              <a:gd name="T33" fmla="*/ 0 h 2"/>
              <a:gd name="T34" fmla="*/ 0 w 2"/>
              <a:gd name="T35" fmla="*/ 0 h 2"/>
              <a:gd name="T36" fmla="*/ 0 w 2"/>
              <a:gd name="T37" fmla="*/ 0 h 2"/>
              <a:gd name="T38" fmla="*/ 0 w 2"/>
              <a:gd name="T39" fmla="*/ 2147483647 h 2"/>
              <a:gd name="T40" fmla="*/ 0 w 2"/>
              <a:gd name="T41" fmla="*/ 2147483647 h 2"/>
              <a:gd name="T42" fmla="*/ 2147483647 w 2"/>
              <a:gd name="T43" fmla="*/ 2147483647 h 2"/>
              <a:gd name="T44" fmla="*/ 2147483647 w 2"/>
              <a:gd name="T45" fmla="*/ 0 h 2"/>
              <a:gd name="T46" fmla="*/ 2147483647 w 2"/>
              <a:gd name="T47" fmla="*/ 0 h 2"/>
              <a:gd name="T48" fmla="*/ 2147483647 w 2"/>
              <a:gd name="T49" fmla="*/ 0 h 2"/>
              <a:gd name="T50" fmla="*/ 2147483647 w 2"/>
              <a:gd name="T51" fmla="*/ 0 h 2"/>
              <a:gd name="T52" fmla="*/ 2147483647 w 2"/>
              <a:gd name="T53" fmla="*/ 0 h 2"/>
              <a:gd name="T54" fmla="*/ 2147483647 w 2"/>
              <a:gd name="T55" fmla="*/ 0 h 2"/>
              <a:gd name="T56" fmla="*/ 2147483647 w 2"/>
              <a:gd name="T57" fmla="*/ 0 h 2"/>
              <a:gd name="T58" fmla="*/ 2147483647 w 2"/>
              <a:gd name="T59" fmla="*/ 0 h 2"/>
              <a:gd name="T60" fmla="*/ 2147483647 w 2"/>
              <a:gd name="T61" fmla="*/ 0 h 2"/>
              <a:gd name="T62" fmla="*/ 2147483647 w 2"/>
              <a:gd name="T63" fmla="*/ 0 h 2"/>
              <a:gd name="T64" fmla="*/ 2147483647 w 2"/>
              <a:gd name="T65" fmla="*/ 0 h 2"/>
              <a:gd name="T66" fmla="*/ 2147483647 w 2"/>
              <a:gd name="T67" fmla="*/ 2147483647 h 2"/>
              <a:gd name="T68" fmla="*/ 2147483647 w 2"/>
              <a:gd name="T69" fmla="*/ 0 h 2"/>
              <a:gd name="T70" fmla="*/ 2147483647 w 2"/>
              <a:gd name="T71" fmla="*/ 0 h 2"/>
              <a:gd name="T72" fmla="*/ 0 w 2"/>
              <a:gd name="T73" fmla="*/ 0 h 2"/>
              <a:gd name="T74" fmla="*/ 0 w 2"/>
              <a:gd name="T75" fmla="*/ 0 h 2"/>
              <a:gd name="T76" fmla="*/ 0 w 2"/>
              <a:gd name="T77" fmla="*/ 2147483647 h 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 h="2">
                <a:moveTo>
                  <a:pt x="0" y="2"/>
                </a:moveTo>
                <a:lnTo>
                  <a:pt x="2" y="2"/>
                </a:lnTo>
                <a:lnTo>
                  <a:pt x="2" y="0"/>
                </a:lnTo>
                <a:lnTo>
                  <a:pt x="0" y="0"/>
                </a:lnTo>
                <a:lnTo>
                  <a:pt x="0" y="2"/>
                </a:lnTo>
                <a:lnTo>
                  <a:pt x="2" y="2"/>
                </a:lnTo>
                <a:lnTo>
                  <a:pt x="2" y="0"/>
                </a:lnTo>
                <a:lnTo>
                  <a:pt x="2"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5" name="Freeform 1180"/>
          <p:cNvSpPr>
            <a:spLocks/>
          </p:cNvSpPr>
          <p:nvPr/>
        </p:nvSpPr>
        <p:spPr bwMode="auto">
          <a:xfrm>
            <a:off x="747185" y="530226"/>
            <a:ext cx="4233" cy="4763"/>
          </a:xfrm>
          <a:custGeom>
            <a:avLst/>
            <a:gdLst>
              <a:gd name="T0" fmla="*/ 0 w 2"/>
              <a:gd name="T1" fmla="*/ 2147483647 h 3"/>
              <a:gd name="T2" fmla="*/ 0 w 2"/>
              <a:gd name="T3" fmla="*/ 2147483647 h 3"/>
              <a:gd name="T4" fmla="*/ 2147483647 w 2"/>
              <a:gd name="T5" fmla="*/ 2147483647 h 3"/>
              <a:gd name="T6" fmla="*/ 2147483647 w 2"/>
              <a:gd name="T7" fmla="*/ 2147483647 h 3"/>
              <a:gd name="T8" fmla="*/ 0 w 2"/>
              <a:gd name="T9" fmla="*/ 0 h 3"/>
              <a:gd name="T10" fmla="*/ 0 w 2"/>
              <a:gd name="T11" fmla="*/ 0 h 3"/>
              <a:gd name="T12" fmla="*/ 0 w 2"/>
              <a:gd name="T13" fmla="*/ 0 h 3"/>
              <a:gd name="T14" fmla="*/ 0 w 2"/>
              <a:gd name="T15" fmla="*/ 2147483647 h 3"/>
              <a:gd name="T16" fmla="*/ 0 w 2"/>
              <a:gd name="T17" fmla="*/ 2147483647 h 3"/>
              <a:gd name="T18" fmla="*/ 0 w 2"/>
              <a:gd name="T19" fmla="*/ 2147483647 h 3"/>
              <a:gd name="T20" fmla="*/ 0 w 2"/>
              <a:gd name="T21" fmla="*/ 2147483647 h 3"/>
              <a:gd name="T22" fmla="*/ 0 w 2"/>
              <a:gd name="T23" fmla="*/ 0 h 3"/>
              <a:gd name="T24" fmla="*/ 0 w 2"/>
              <a:gd name="T25" fmla="*/ 2147483647 h 3"/>
              <a:gd name="T26" fmla="*/ 0 w 2"/>
              <a:gd name="T27" fmla="*/ 2147483647 h 3"/>
              <a:gd name="T28" fmla="*/ 0 w 2"/>
              <a:gd name="T29" fmla="*/ 2147483647 h 3"/>
              <a:gd name="T30" fmla="*/ 0 w 2"/>
              <a:gd name="T31" fmla="*/ 2147483647 h 3"/>
              <a:gd name="T32" fmla="*/ 0 w 2"/>
              <a:gd name="T33" fmla="*/ 2147483647 h 3"/>
              <a:gd name="T34" fmla="*/ 0 w 2"/>
              <a:gd name="T35" fmla="*/ 2147483647 h 3"/>
              <a:gd name="T36" fmla="*/ 0 w 2"/>
              <a:gd name="T37" fmla="*/ 2147483647 h 3"/>
              <a:gd name="T38" fmla="*/ 0 w 2"/>
              <a:gd name="T39" fmla="*/ 2147483647 h 3"/>
              <a:gd name="T40" fmla="*/ 0 w 2"/>
              <a:gd name="T41" fmla="*/ 2147483647 h 3"/>
              <a:gd name="T42" fmla="*/ 0 w 2"/>
              <a:gd name="T43" fmla="*/ 2147483647 h 3"/>
              <a:gd name="T44" fmla="*/ 0 w 2"/>
              <a:gd name="T45" fmla="*/ 2147483647 h 3"/>
              <a:gd name="T46" fmla="*/ 0 w 2"/>
              <a:gd name="T47" fmla="*/ 2147483647 h 3"/>
              <a:gd name="T48" fmla="*/ 0 w 2"/>
              <a:gd name="T49" fmla="*/ 2147483647 h 3"/>
              <a:gd name="T50" fmla="*/ 0 w 2"/>
              <a:gd name="T51" fmla="*/ 2147483647 h 3"/>
              <a:gd name="T52" fmla="*/ 0 w 2"/>
              <a:gd name="T53" fmla="*/ 2147483647 h 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 h="3">
                <a:moveTo>
                  <a:pt x="0" y="3"/>
                </a:moveTo>
                <a:lnTo>
                  <a:pt x="0" y="3"/>
                </a:lnTo>
                <a:lnTo>
                  <a:pt x="2" y="3"/>
                </a:lnTo>
                <a:lnTo>
                  <a:pt x="0" y="0"/>
                </a:lnTo>
                <a:lnTo>
                  <a:pt x="0" y="3"/>
                </a:lnTo>
                <a:lnTo>
                  <a:pt x="0" y="0"/>
                </a:lnTo>
                <a:lnTo>
                  <a:pt x="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6" name="Line 1187"/>
          <p:cNvSpPr>
            <a:spLocks noChangeShapeType="1"/>
          </p:cNvSpPr>
          <p:nvPr/>
        </p:nvSpPr>
        <p:spPr bwMode="auto">
          <a:xfrm>
            <a:off x="759885" y="52070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7" name="Line 1188"/>
          <p:cNvSpPr>
            <a:spLocks noChangeShapeType="1"/>
          </p:cNvSpPr>
          <p:nvPr/>
        </p:nvSpPr>
        <p:spPr bwMode="auto">
          <a:xfrm>
            <a:off x="759885" y="52070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8" name="Freeform 1208"/>
          <p:cNvSpPr>
            <a:spLocks/>
          </p:cNvSpPr>
          <p:nvPr/>
        </p:nvSpPr>
        <p:spPr bwMode="auto">
          <a:xfrm>
            <a:off x="793751" y="557214"/>
            <a:ext cx="2116" cy="1587"/>
          </a:xfrm>
          <a:custGeom>
            <a:avLst/>
            <a:gdLst>
              <a:gd name="T0" fmla="*/ 0 w 1587"/>
              <a:gd name="T1" fmla="*/ 0 h 1587"/>
              <a:gd name="T2" fmla="*/ 0 w 1587"/>
              <a:gd name="T3" fmla="*/ 0 h 1587"/>
              <a:gd name="T4" fmla="*/ 0 w 1587"/>
              <a:gd name="T5" fmla="*/ 0 h 1587"/>
              <a:gd name="T6" fmla="*/ 0 60000 65536"/>
              <a:gd name="T7" fmla="*/ 0 60000 65536"/>
              <a:gd name="T8" fmla="*/ 0 60000 65536"/>
            </a:gdLst>
            <a:ahLst/>
            <a:cxnLst>
              <a:cxn ang="T6">
                <a:pos x="T0" y="T1"/>
              </a:cxn>
              <a:cxn ang="T7">
                <a:pos x="T2" y="T3"/>
              </a:cxn>
              <a:cxn ang="T8">
                <a:pos x="T4" y="T5"/>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9" name="Freeform 1210"/>
          <p:cNvSpPr>
            <a:spLocks/>
          </p:cNvSpPr>
          <p:nvPr/>
        </p:nvSpPr>
        <p:spPr bwMode="auto">
          <a:xfrm>
            <a:off x="793752" y="557214"/>
            <a:ext cx="4233" cy="3175"/>
          </a:xfrm>
          <a:custGeom>
            <a:avLst/>
            <a:gdLst>
              <a:gd name="T0" fmla="*/ 0 w 2"/>
              <a:gd name="T1" fmla="*/ 2147483647 h 2"/>
              <a:gd name="T2" fmla="*/ 0 w 2"/>
              <a:gd name="T3" fmla="*/ 2147483647 h 2"/>
              <a:gd name="T4" fmla="*/ 2147483647 w 2"/>
              <a:gd name="T5" fmla="*/ 2147483647 h 2"/>
              <a:gd name="T6" fmla="*/ 2147483647 w 2"/>
              <a:gd name="T7" fmla="*/ 0 h 2"/>
              <a:gd name="T8" fmla="*/ 2147483647 w 2"/>
              <a:gd name="T9" fmla="*/ 0 h 2"/>
              <a:gd name="T10" fmla="*/ 0 w 2"/>
              <a:gd name="T11" fmla="*/ 0 h 2"/>
              <a:gd name="T12" fmla="*/ 0 w 2"/>
              <a:gd name="T13" fmla="*/ 0 h 2"/>
              <a:gd name="T14" fmla="*/ 0 w 2"/>
              <a:gd name="T15" fmla="*/ 0 h 2"/>
              <a:gd name="T16" fmla="*/ 0 w 2"/>
              <a:gd name="T17" fmla="*/ 2147483647 h 2"/>
              <a:gd name="T18" fmla="*/ 0 w 2"/>
              <a:gd name="T19" fmla="*/ 2147483647 h 2"/>
              <a:gd name="T20" fmla="*/ 2147483647 w 2"/>
              <a:gd name="T21" fmla="*/ 2147483647 h 2"/>
              <a:gd name="T22" fmla="*/ 2147483647 w 2"/>
              <a:gd name="T23" fmla="*/ 0 h 2"/>
              <a:gd name="T24" fmla="*/ 2147483647 w 2"/>
              <a:gd name="T25" fmla="*/ 0 h 2"/>
              <a:gd name="T26" fmla="*/ 0 w 2"/>
              <a:gd name="T27" fmla="*/ 0 h 2"/>
              <a:gd name="T28" fmla="*/ 0 w 2"/>
              <a:gd name="T29" fmla="*/ 0 h 2"/>
              <a:gd name="T30" fmla="*/ 0 w 2"/>
              <a:gd name="T31" fmla="*/ 0 h 2"/>
              <a:gd name="T32" fmla="*/ 0 w 2"/>
              <a:gd name="T33" fmla="*/ 2147483647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2">
                <a:moveTo>
                  <a:pt x="0" y="2"/>
                </a:moveTo>
                <a:lnTo>
                  <a:pt x="0" y="2"/>
                </a:lnTo>
                <a:lnTo>
                  <a:pt x="2" y="2"/>
                </a:lnTo>
                <a:lnTo>
                  <a:pt x="2" y="0"/>
                </a:lnTo>
                <a:lnTo>
                  <a:pt x="0" y="0"/>
                </a:lnTo>
                <a:lnTo>
                  <a:pt x="0" y="2"/>
                </a:lnTo>
                <a:lnTo>
                  <a:pt x="2"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0" name="Freeform 1214"/>
          <p:cNvSpPr>
            <a:spLocks/>
          </p:cNvSpPr>
          <p:nvPr/>
        </p:nvSpPr>
        <p:spPr bwMode="auto">
          <a:xfrm>
            <a:off x="793752" y="557214"/>
            <a:ext cx="4233" cy="3175"/>
          </a:xfrm>
          <a:custGeom>
            <a:avLst/>
            <a:gdLst>
              <a:gd name="T0" fmla="*/ 0 w 2"/>
              <a:gd name="T1" fmla="*/ 2147483647 h 2"/>
              <a:gd name="T2" fmla="*/ 2147483647 w 2"/>
              <a:gd name="T3" fmla="*/ 2147483647 h 2"/>
              <a:gd name="T4" fmla="*/ 0 w 2"/>
              <a:gd name="T5" fmla="*/ 0 h 2"/>
              <a:gd name="T6" fmla="*/ 0 w 2"/>
              <a:gd name="T7" fmla="*/ 2147483647 h 2"/>
              <a:gd name="T8" fmla="*/ 0 w 2"/>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2">
                <a:moveTo>
                  <a:pt x="0" y="2"/>
                </a:moveTo>
                <a:lnTo>
                  <a:pt x="2"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1" name="Rectangle 1215"/>
          <p:cNvSpPr>
            <a:spLocks noChangeArrowheads="1"/>
          </p:cNvSpPr>
          <p:nvPr/>
        </p:nvSpPr>
        <p:spPr bwMode="auto">
          <a:xfrm>
            <a:off x="793751" y="627064"/>
            <a:ext cx="2116" cy="15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32" name="Freeform 1217"/>
          <p:cNvSpPr>
            <a:spLocks/>
          </p:cNvSpPr>
          <p:nvPr/>
        </p:nvSpPr>
        <p:spPr bwMode="auto">
          <a:xfrm>
            <a:off x="793751" y="627064"/>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3" name="Freeform 1219"/>
          <p:cNvSpPr>
            <a:spLocks/>
          </p:cNvSpPr>
          <p:nvPr/>
        </p:nvSpPr>
        <p:spPr bwMode="auto">
          <a:xfrm>
            <a:off x="975785" y="541339"/>
            <a:ext cx="2116" cy="1587"/>
          </a:xfrm>
          <a:custGeom>
            <a:avLst/>
            <a:gdLst>
              <a:gd name="T0" fmla="*/ 0 w 1587"/>
              <a:gd name="T1" fmla="*/ 0 h 1587"/>
              <a:gd name="T2" fmla="*/ 0 w 1587"/>
              <a:gd name="T3" fmla="*/ 0 h 1587"/>
              <a:gd name="T4" fmla="*/ 0 w 1587"/>
              <a:gd name="T5" fmla="*/ 0 h 1587"/>
              <a:gd name="T6" fmla="*/ 0 60000 65536"/>
              <a:gd name="T7" fmla="*/ 0 60000 65536"/>
              <a:gd name="T8" fmla="*/ 0 60000 65536"/>
            </a:gdLst>
            <a:ahLst/>
            <a:cxnLst>
              <a:cxn ang="T6">
                <a:pos x="T0" y="T1"/>
              </a:cxn>
              <a:cxn ang="T7">
                <a:pos x="T2" y="T3"/>
              </a:cxn>
              <a:cxn ang="T8">
                <a:pos x="T4" y="T5"/>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4" name="Freeform 1221"/>
          <p:cNvSpPr>
            <a:spLocks/>
          </p:cNvSpPr>
          <p:nvPr/>
        </p:nvSpPr>
        <p:spPr bwMode="auto">
          <a:xfrm>
            <a:off x="975785" y="541339"/>
            <a:ext cx="4233" cy="3175"/>
          </a:xfrm>
          <a:custGeom>
            <a:avLst/>
            <a:gdLst>
              <a:gd name="T0" fmla="*/ 2147483647 w 2"/>
              <a:gd name="T1" fmla="*/ 0 h 2"/>
              <a:gd name="T2" fmla="*/ 2147483647 w 2"/>
              <a:gd name="T3" fmla="*/ 0 h 2"/>
              <a:gd name="T4" fmla="*/ 2147483647 w 2"/>
              <a:gd name="T5" fmla="*/ 0 h 2"/>
              <a:gd name="T6" fmla="*/ 0 w 2"/>
              <a:gd name="T7" fmla="*/ 0 h 2"/>
              <a:gd name="T8" fmla="*/ 0 w 2"/>
              <a:gd name="T9" fmla="*/ 0 h 2"/>
              <a:gd name="T10" fmla="*/ 0 w 2"/>
              <a:gd name="T11" fmla="*/ 2147483647 h 2"/>
              <a:gd name="T12" fmla="*/ 2147483647 w 2"/>
              <a:gd name="T13" fmla="*/ 0 h 2"/>
              <a:gd name="T14" fmla="*/ 2147483647 w 2"/>
              <a:gd name="T15" fmla="*/ 0 h 2"/>
              <a:gd name="T16" fmla="*/ 2147483647 w 2"/>
              <a:gd name="T17" fmla="*/ 0 h 2"/>
              <a:gd name="T18" fmla="*/ 0 w 2"/>
              <a:gd name="T19" fmla="*/ 0 h 2"/>
              <a:gd name="T20" fmla="*/ 0 w 2"/>
              <a:gd name="T21" fmla="*/ 0 h 2"/>
              <a:gd name="T22" fmla="*/ 0 w 2"/>
              <a:gd name="T23" fmla="*/ 2147483647 h 2"/>
              <a:gd name="T24" fmla="*/ 2147483647 w 2"/>
              <a:gd name="T25" fmla="*/ 0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0"/>
                </a:moveTo>
                <a:lnTo>
                  <a:pt x="2" y="0"/>
                </a:lnTo>
                <a:lnTo>
                  <a:pt x="0" y="0"/>
                </a:lnTo>
                <a:lnTo>
                  <a:pt x="0" y="2"/>
                </a:lnTo>
                <a:lnTo>
                  <a:pt x="2" y="0"/>
                </a:lnTo>
                <a:lnTo>
                  <a:pt x="0" y="0"/>
                </a:lnTo>
                <a:lnTo>
                  <a:pt x="0"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5" name="Freeform 1234"/>
          <p:cNvSpPr>
            <a:spLocks/>
          </p:cNvSpPr>
          <p:nvPr/>
        </p:nvSpPr>
        <p:spPr bwMode="auto">
          <a:xfrm>
            <a:off x="963085" y="550864"/>
            <a:ext cx="4233" cy="1587"/>
          </a:xfrm>
          <a:custGeom>
            <a:avLst/>
            <a:gdLst>
              <a:gd name="T0" fmla="*/ 0 w 2"/>
              <a:gd name="T1" fmla="*/ 0 h 1587"/>
              <a:gd name="T2" fmla="*/ 0 w 2"/>
              <a:gd name="T3" fmla="*/ 0 h 1587"/>
              <a:gd name="T4" fmla="*/ 2147483647 w 2"/>
              <a:gd name="T5" fmla="*/ 0 h 1587"/>
              <a:gd name="T6" fmla="*/ 2147483647 w 2"/>
              <a:gd name="T7" fmla="*/ 0 h 1587"/>
              <a:gd name="T8" fmla="*/ 2147483647 w 2"/>
              <a:gd name="T9" fmla="*/ 0 h 1587"/>
              <a:gd name="T10" fmla="*/ 2147483647 w 2"/>
              <a:gd name="T11" fmla="*/ 0 h 1587"/>
              <a:gd name="T12" fmla="*/ 0 w 2"/>
              <a:gd name="T13" fmla="*/ 0 h 1587"/>
              <a:gd name="T14" fmla="*/ 0 w 2"/>
              <a:gd name="T15" fmla="*/ 0 h 1587"/>
              <a:gd name="T16" fmla="*/ 0 w 2"/>
              <a:gd name="T17" fmla="*/ 0 h 1587"/>
              <a:gd name="T18" fmla="*/ 0 w 2"/>
              <a:gd name="T19" fmla="*/ 0 h 1587"/>
              <a:gd name="T20" fmla="*/ 0 w 2"/>
              <a:gd name="T21" fmla="*/ 0 h 1587"/>
              <a:gd name="T22" fmla="*/ 0 w 2"/>
              <a:gd name="T23" fmla="*/ 0 h 1587"/>
              <a:gd name="T24" fmla="*/ 2147483647 w 2"/>
              <a:gd name="T25" fmla="*/ 0 h 1587"/>
              <a:gd name="T26" fmla="*/ 2147483647 w 2"/>
              <a:gd name="T27" fmla="*/ 0 h 1587"/>
              <a:gd name="T28" fmla="*/ 2147483647 w 2"/>
              <a:gd name="T29" fmla="*/ 0 h 1587"/>
              <a:gd name="T30" fmla="*/ 0 w 2"/>
              <a:gd name="T31" fmla="*/ 0 h 1587"/>
              <a:gd name="T32" fmla="*/ 0 w 2"/>
              <a:gd name="T33" fmla="*/ 0 h 1587"/>
              <a:gd name="T34" fmla="*/ 2147483647 w 2"/>
              <a:gd name="T35" fmla="*/ 0 h 1587"/>
              <a:gd name="T36" fmla="*/ 0 w 2"/>
              <a:gd name="T37" fmla="*/ 0 h 1587"/>
              <a:gd name="T38" fmla="*/ 0 w 2"/>
              <a:gd name="T39" fmla="*/ 0 h 1587"/>
              <a:gd name="T40" fmla="*/ 0 w 2"/>
              <a:gd name="T41" fmla="*/ 0 h 1587"/>
              <a:gd name="T42" fmla="*/ 0 w 2"/>
              <a:gd name="T43" fmla="*/ 0 h 1587"/>
              <a:gd name="T44" fmla="*/ 0 w 2"/>
              <a:gd name="T45" fmla="*/ 0 h 1587"/>
              <a:gd name="T46" fmla="*/ 0 w 2"/>
              <a:gd name="T47" fmla="*/ 0 h 1587"/>
              <a:gd name="T48" fmla="*/ 0 w 2"/>
              <a:gd name="T49" fmla="*/ 0 h 1587"/>
              <a:gd name="T50" fmla="*/ 0 w 2"/>
              <a:gd name="T51" fmla="*/ 0 h 1587"/>
              <a:gd name="T52" fmla="*/ 0 w 2"/>
              <a:gd name="T53" fmla="*/ 0 h 1587"/>
              <a:gd name="T54" fmla="*/ 0 w 2"/>
              <a:gd name="T55" fmla="*/ 0 h 1587"/>
              <a:gd name="T56" fmla="*/ 0 w 2"/>
              <a:gd name="T57" fmla="*/ 0 h 1587"/>
              <a:gd name="T58" fmla="*/ 0 w 2"/>
              <a:gd name="T59" fmla="*/ 0 h 1587"/>
              <a:gd name="T60" fmla="*/ 0 w 2"/>
              <a:gd name="T61" fmla="*/ 0 h 15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1587">
                <a:moveTo>
                  <a:pt x="0" y="0"/>
                </a:moveTo>
                <a:lnTo>
                  <a:pt x="0" y="0"/>
                </a:lnTo>
                <a:lnTo>
                  <a:pt x="2" y="0"/>
                </a:lnTo>
                <a:lnTo>
                  <a:pt x="0" y="0"/>
                </a:ln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6" name="Line 1237"/>
          <p:cNvSpPr>
            <a:spLocks noChangeShapeType="1"/>
          </p:cNvSpPr>
          <p:nvPr/>
        </p:nvSpPr>
        <p:spPr bwMode="auto">
          <a:xfrm>
            <a:off x="971551" y="544514"/>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7" name="Line 1238"/>
          <p:cNvSpPr>
            <a:spLocks noChangeShapeType="1"/>
          </p:cNvSpPr>
          <p:nvPr/>
        </p:nvSpPr>
        <p:spPr bwMode="auto">
          <a:xfrm>
            <a:off x="971551" y="544514"/>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8" name="Freeform 1240"/>
          <p:cNvSpPr>
            <a:spLocks/>
          </p:cNvSpPr>
          <p:nvPr/>
        </p:nvSpPr>
        <p:spPr bwMode="auto">
          <a:xfrm>
            <a:off x="971551" y="541339"/>
            <a:ext cx="2116" cy="3175"/>
          </a:xfrm>
          <a:custGeom>
            <a:avLst/>
            <a:gdLst>
              <a:gd name="T0" fmla="*/ 0 w 1587"/>
              <a:gd name="T1" fmla="*/ 2147483647 h 2"/>
              <a:gd name="T2" fmla="*/ 0 w 1587"/>
              <a:gd name="T3" fmla="*/ 2147483647 h 2"/>
              <a:gd name="T4" fmla="*/ 0 w 1587"/>
              <a:gd name="T5" fmla="*/ 0 h 2"/>
              <a:gd name="T6" fmla="*/ 0 w 1587"/>
              <a:gd name="T7" fmla="*/ 2147483647 h 2"/>
              <a:gd name="T8" fmla="*/ 0 w 1587"/>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7" h="2">
                <a:moveTo>
                  <a:pt x="0" y="2"/>
                </a:moveTo>
                <a:lnTo>
                  <a:pt x="0"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9" name="Freeform 1243"/>
          <p:cNvSpPr>
            <a:spLocks/>
          </p:cNvSpPr>
          <p:nvPr/>
        </p:nvSpPr>
        <p:spPr bwMode="auto">
          <a:xfrm>
            <a:off x="971552" y="538164"/>
            <a:ext cx="4233" cy="3175"/>
          </a:xfrm>
          <a:custGeom>
            <a:avLst/>
            <a:gdLst>
              <a:gd name="T0" fmla="*/ 2147483647 w 2"/>
              <a:gd name="T1" fmla="*/ 2147483647 h 2"/>
              <a:gd name="T2" fmla="*/ 2147483647 w 2"/>
              <a:gd name="T3" fmla="*/ 2147483647 h 2"/>
              <a:gd name="T4" fmla="*/ 2147483647 w 2"/>
              <a:gd name="T5" fmla="*/ 2147483647 h 2"/>
              <a:gd name="T6" fmla="*/ 2147483647 w 2"/>
              <a:gd name="T7" fmla="*/ 2147483647 h 2"/>
              <a:gd name="T8" fmla="*/ 0 w 2"/>
              <a:gd name="T9" fmla="*/ 2147483647 h 2"/>
              <a:gd name="T10" fmla="*/ 0 w 2"/>
              <a:gd name="T11" fmla="*/ 2147483647 h 2"/>
              <a:gd name="T12" fmla="*/ 2147483647 w 2"/>
              <a:gd name="T13" fmla="*/ 2147483647 h 2"/>
              <a:gd name="T14" fmla="*/ 0 w 2"/>
              <a:gd name="T15" fmla="*/ 2147483647 h 2"/>
              <a:gd name="T16" fmla="*/ 0 w 2"/>
              <a:gd name="T17" fmla="*/ 2147483647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0 w 2"/>
              <a:gd name="T29" fmla="*/ 2147483647 h 2"/>
              <a:gd name="T30" fmla="*/ 0 w 2"/>
              <a:gd name="T31" fmla="*/ 2147483647 h 2"/>
              <a:gd name="T32" fmla="*/ 0 w 2"/>
              <a:gd name="T33" fmla="*/ 2147483647 h 2"/>
              <a:gd name="T34" fmla="*/ 0 w 2"/>
              <a:gd name="T35" fmla="*/ 2147483647 h 2"/>
              <a:gd name="T36" fmla="*/ 0 w 2"/>
              <a:gd name="T37" fmla="*/ 2147483647 h 2"/>
              <a:gd name="T38" fmla="*/ 2147483647 w 2"/>
              <a:gd name="T39" fmla="*/ 2147483647 h 2"/>
              <a:gd name="T40" fmla="*/ 2147483647 w 2"/>
              <a:gd name="T41" fmla="*/ 2147483647 h 2"/>
              <a:gd name="T42" fmla="*/ 2147483647 w 2"/>
              <a:gd name="T43" fmla="*/ 2147483647 h 2"/>
              <a:gd name="T44" fmla="*/ 2147483647 w 2"/>
              <a:gd name="T45" fmla="*/ 2147483647 h 2"/>
              <a:gd name="T46" fmla="*/ 2147483647 w 2"/>
              <a:gd name="T47" fmla="*/ 2147483647 h 2"/>
              <a:gd name="T48" fmla="*/ 0 w 2"/>
              <a:gd name="T49" fmla="*/ 0 h 2"/>
              <a:gd name="T50" fmla="*/ 0 w 2"/>
              <a:gd name="T51" fmla="*/ 2147483647 h 2"/>
              <a:gd name="T52" fmla="*/ 0 w 2"/>
              <a:gd name="T53" fmla="*/ 2147483647 h 2"/>
              <a:gd name="T54" fmla="*/ 0 w 2"/>
              <a:gd name="T55" fmla="*/ 2147483647 h 2"/>
              <a:gd name="T56" fmla="*/ 2147483647 w 2"/>
              <a:gd name="T57" fmla="*/ 2147483647 h 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 h="2">
                <a:moveTo>
                  <a:pt x="2" y="2"/>
                </a:moveTo>
                <a:lnTo>
                  <a:pt x="2" y="2"/>
                </a:lnTo>
                <a:lnTo>
                  <a:pt x="0" y="2"/>
                </a:lnTo>
                <a:lnTo>
                  <a:pt x="2" y="2"/>
                </a:lnTo>
                <a:lnTo>
                  <a:pt x="0" y="2"/>
                </a:lnTo>
                <a:lnTo>
                  <a:pt x="2" y="2"/>
                </a:lnTo>
                <a:lnTo>
                  <a:pt x="0" y="0"/>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0" name="Freeform 1246"/>
          <p:cNvSpPr>
            <a:spLocks/>
          </p:cNvSpPr>
          <p:nvPr/>
        </p:nvSpPr>
        <p:spPr bwMode="auto">
          <a:xfrm>
            <a:off x="967318" y="547689"/>
            <a:ext cx="4233" cy="3175"/>
          </a:xfrm>
          <a:custGeom>
            <a:avLst/>
            <a:gdLst>
              <a:gd name="T0" fmla="*/ 0 w 2"/>
              <a:gd name="T1" fmla="*/ 2147483647 h 2"/>
              <a:gd name="T2" fmla="*/ 0 w 2"/>
              <a:gd name="T3" fmla="*/ 2147483647 h 2"/>
              <a:gd name="T4" fmla="*/ 2147483647 w 2"/>
              <a:gd name="T5" fmla="*/ 0 h 2"/>
              <a:gd name="T6" fmla="*/ 2147483647 w 2"/>
              <a:gd name="T7" fmla="*/ 0 h 2"/>
              <a:gd name="T8" fmla="*/ 0 w 2"/>
              <a:gd name="T9" fmla="*/ 0 h 2"/>
              <a:gd name="T10" fmla="*/ 0 w 2"/>
              <a:gd name="T11" fmla="*/ 0 h 2"/>
              <a:gd name="T12" fmla="*/ 0 w 2"/>
              <a:gd name="T13" fmla="*/ 2147483647 h 2"/>
              <a:gd name="T14" fmla="*/ 0 w 2"/>
              <a:gd name="T15" fmla="*/ 2147483647 h 2"/>
              <a:gd name="T16" fmla="*/ 2147483647 w 2"/>
              <a:gd name="T17" fmla="*/ 0 h 2"/>
              <a:gd name="T18" fmla="*/ 2147483647 w 2"/>
              <a:gd name="T19" fmla="*/ 0 h 2"/>
              <a:gd name="T20" fmla="*/ 0 w 2"/>
              <a:gd name="T21" fmla="*/ 0 h 2"/>
              <a:gd name="T22" fmla="*/ 0 w 2"/>
              <a:gd name="T23" fmla="*/ 0 h 2"/>
              <a:gd name="T24" fmla="*/ 0 w 2"/>
              <a:gd name="T25" fmla="*/ 0 h 2"/>
              <a:gd name="T26" fmla="*/ 0 w 2"/>
              <a:gd name="T27" fmla="*/ 0 h 2"/>
              <a:gd name="T28" fmla="*/ 0 w 2"/>
              <a:gd name="T29" fmla="*/ 0 h 2"/>
              <a:gd name="T30" fmla="*/ 0 w 2"/>
              <a:gd name="T31" fmla="*/ 0 h 2"/>
              <a:gd name="T32" fmla="*/ 0 w 2"/>
              <a:gd name="T33" fmla="*/ 0 h 2"/>
              <a:gd name="T34" fmla="*/ 0 w 2"/>
              <a:gd name="T35" fmla="*/ 0 h 2"/>
              <a:gd name="T36" fmla="*/ 0 w 2"/>
              <a:gd name="T37" fmla="*/ 0 h 2"/>
              <a:gd name="T38" fmla="*/ 0 w 2"/>
              <a:gd name="T39" fmla="*/ 0 h 2"/>
              <a:gd name="T40" fmla="*/ 0 w 2"/>
              <a:gd name="T41" fmla="*/ 0 h 2"/>
              <a:gd name="T42" fmla="*/ 0 w 2"/>
              <a:gd name="T43" fmla="*/ 0 h 2"/>
              <a:gd name="T44" fmla="*/ 0 w 2"/>
              <a:gd name="T45" fmla="*/ 0 h 2"/>
              <a:gd name="T46" fmla="*/ 0 w 2"/>
              <a:gd name="T47" fmla="*/ 2147483647 h 2"/>
              <a:gd name="T48" fmla="*/ 0 w 2"/>
              <a:gd name="T49" fmla="*/ 2147483647 h 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 h="2">
                <a:moveTo>
                  <a:pt x="0" y="2"/>
                </a:moveTo>
                <a:lnTo>
                  <a:pt x="0" y="2"/>
                </a:lnTo>
                <a:lnTo>
                  <a:pt x="2" y="0"/>
                </a:lnTo>
                <a:lnTo>
                  <a:pt x="0" y="0"/>
                </a:lnTo>
                <a:lnTo>
                  <a:pt x="0"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1" name="Freeform 1250"/>
          <p:cNvSpPr>
            <a:spLocks/>
          </p:cNvSpPr>
          <p:nvPr/>
        </p:nvSpPr>
        <p:spPr bwMode="auto">
          <a:xfrm>
            <a:off x="975785" y="530225"/>
            <a:ext cx="4233" cy="1588"/>
          </a:xfrm>
          <a:custGeom>
            <a:avLst/>
            <a:gdLst>
              <a:gd name="T0" fmla="*/ 2147483647 w 2"/>
              <a:gd name="T1" fmla="*/ 0 h 1588"/>
              <a:gd name="T2" fmla="*/ 0 w 2"/>
              <a:gd name="T3" fmla="*/ 0 h 1588"/>
              <a:gd name="T4" fmla="*/ 2147483647 w 2"/>
              <a:gd name="T5" fmla="*/ 0 h 1588"/>
              <a:gd name="T6" fmla="*/ 0 60000 65536"/>
              <a:gd name="T7" fmla="*/ 0 60000 65536"/>
              <a:gd name="T8" fmla="*/ 0 60000 65536"/>
            </a:gdLst>
            <a:ahLst/>
            <a:cxnLst>
              <a:cxn ang="T6">
                <a:pos x="T0" y="T1"/>
              </a:cxn>
              <a:cxn ang="T7">
                <a:pos x="T2" y="T3"/>
              </a:cxn>
              <a:cxn ang="T8">
                <a:pos x="T4" y="T5"/>
              </a:cxn>
            </a:cxnLst>
            <a:rect l="0" t="0" r="r" b="b"/>
            <a:pathLst>
              <a:path w="2" h="1588">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2" name="Freeform 1252"/>
          <p:cNvSpPr>
            <a:spLocks/>
          </p:cNvSpPr>
          <p:nvPr/>
        </p:nvSpPr>
        <p:spPr bwMode="auto">
          <a:xfrm>
            <a:off x="975785" y="527050"/>
            <a:ext cx="4233" cy="7938"/>
          </a:xfrm>
          <a:custGeom>
            <a:avLst/>
            <a:gdLst>
              <a:gd name="T0" fmla="*/ 2147483647 w 2"/>
              <a:gd name="T1" fmla="*/ 2147483647 h 5"/>
              <a:gd name="T2" fmla="*/ 2147483647 w 2"/>
              <a:gd name="T3" fmla="*/ 2147483647 h 5"/>
              <a:gd name="T4" fmla="*/ 0 w 2"/>
              <a:gd name="T5" fmla="*/ 0 h 5"/>
              <a:gd name="T6" fmla="*/ 0 w 2"/>
              <a:gd name="T7" fmla="*/ 2147483647 h 5"/>
              <a:gd name="T8" fmla="*/ 0 w 2"/>
              <a:gd name="T9" fmla="*/ 2147483647 h 5"/>
              <a:gd name="T10" fmla="*/ 2147483647 w 2"/>
              <a:gd name="T11" fmla="*/ 2147483647 h 5"/>
              <a:gd name="T12" fmla="*/ 2147483647 w 2"/>
              <a:gd name="T13" fmla="*/ 2147483647 h 5"/>
              <a:gd name="T14" fmla="*/ 2147483647 w 2"/>
              <a:gd name="T15" fmla="*/ 2147483647 h 5"/>
              <a:gd name="T16" fmla="*/ 0 w 2"/>
              <a:gd name="T17" fmla="*/ 0 h 5"/>
              <a:gd name="T18" fmla="*/ 0 w 2"/>
              <a:gd name="T19" fmla="*/ 2147483647 h 5"/>
              <a:gd name="T20" fmla="*/ 0 w 2"/>
              <a:gd name="T21" fmla="*/ 2147483647 h 5"/>
              <a:gd name="T22" fmla="*/ 2147483647 w 2"/>
              <a:gd name="T23" fmla="*/ 2147483647 h 5"/>
              <a:gd name="T24" fmla="*/ 2147483647 w 2"/>
              <a:gd name="T25" fmla="*/ 2147483647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5">
                <a:moveTo>
                  <a:pt x="2" y="2"/>
                </a:moveTo>
                <a:lnTo>
                  <a:pt x="2" y="2"/>
                </a:lnTo>
                <a:lnTo>
                  <a:pt x="0" y="0"/>
                </a:lnTo>
                <a:lnTo>
                  <a:pt x="0" y="2"/>
                </a:lnTo>
                <a:lnTo>
                  <a:pt x="2" y="5"/>
                </a:lnTo>
                <a:lnTo>
                  <a:pt x="2" y="2"/>
                </a:lnTo>
                <a:lnTo>
                  <a:pt x="0" y="0"/>
                </a:lnTo>
                <a:lnTo>
                  <a:pt x="0" y="2"/>
                </a:lnTo>
                <a:lnTo>
                  <a:pt x="2" y="5"/>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3" name="Freeform 1255"/>
          <p:cNvSpPr>
            <a:spLocks/>
          </p:cNvSpPr>
          <p:nvPr/>
        </p:nvSpPr>
        <p:spPr bwMode="auto">
          <a:xfrm>
            <a:off x="950385" y="550864"/>
            <a:ext cx="4233" cy="1587"/>
          </a:xfrm>
          <a:custGeom>
            <a:avLst/>
            <a:gdLst>
              <a:gd name="T0" fmla="*/ 0 w 2"/>
              <a:gd name="T1" fmla="*/ 0 h 1587"/>
              <a:gd name="T2" fmla="*/ 2147483647 w 2"/>
              <a:gd name="T3" fmla="*/ 0 h 1587"/>
              <a:gd name="T4" fmla="*/ 2147483647 w 2"/>
              <a:gd name="T5" fmla="*/ 0 h 1587"/>
              <a:gd name="T6" fmla="*/ 2147483647 w 2"/>
              <a:gd name="T7" fmla="*/ 0 h 1587"/>
              <a:gd name="T8" fmla="*/ 2147483647 w 2"/>
              <a:gd name="T9" fmla="*/ 0 h 1587"/>
              <a:gd name="T10" fmla="*/ 0 w 2"/>
              <a:gd name="T11" fmla="*/ 0 h 1587"/>
              <a:gd name="T12" fmla="*/ 0 w 2"/>
              <a:gd name="T13" fmla="*/ 0 h 1587"/>
              <a:gd name="T14" fmla="*/ 0 w 2"/>
              <a:gd name="T15" fmla="*/ 0 h 1587"/>
              <a:gd name="T16" fmla="*/ 0 w 2"/>
              <a:gd name="T17" fmla="*/ 0 h 1587"/>
              <a:gd name="T18" fmla="*/ 2147483647 w 2"/>
              <a:gd name="T19" fmla="*/ 0 h 1587"/>
              <a:gd name="T20" fmla="*/ 2147483647 w 2"/>
              <a:gd name="T21" fmla="*/ 0 h 1587"/>
              <a:gd name="T22" fmla="*/ 2147483647 w 2"/>
              <a:gd name="T23" fmla="*/ 0 h 1587"/>
              <a:gd name="T24" fmla="*/ 2147483647 w 2"/>
              <a:gd name="T25" fmla="*/ 0 h 1587"/>
              <a:gd name="T26" fmla="*/ 2147483647 w 2"/>
              <a:gd name="T27" fmla="*/ 0 h 1587"/>
              <a:gd name="T28" fmla="*/ 2147483647 w 2"/>
              <a:gd name="T29" fmla="*/ 0 h 1587"/>
              <a:gd name="T30" fmla="*/ 2147483647 w 2"/>
              <a:gd name="T31" fmla="*/ 0 h 1587"/>
              <a:gd name="T32" fmla="*/ 2147483647 w 2"/>
              <a:gd name="T33" fmla="*/ 0 h 1587"/>
              <a:gd name="T34" fmla="*/ 2147483647 w 2"/>
              <a:gd name="T35" fmla="*/ 0 h 1587"/>
              <a:gd name="T36" fmla="*/ 2147483647 w 2"/>
              <a:gd name="T37" fmla="*/ 0 h 1587"/>
              <a:gd name="T38" fmla="*/ 2147483647 w 2"/>
              <a:gd name="T39" fmla="*/ 0 h 1587"/>
              <a:gd name="T40" fmla="*/ 2147483647 w 2"/>
              <a:gd name="T41" fmla="*/ 0 h 1587"/>
              <a:gd name="T42" fmla="*/ 2147483647 w 2"/>
              <a:gd name="T43" fmla="*/ 0 h 1587"/>
              <a:gd name="T44" fmla="*/ 2147483647 w 2"/>
              <a:gd name="T45" fmla="*/ 0 h 1587"/>
              <a:gd name="T46" fmla="*/ 2147483647 w 2"/>
              <a:gd name="T47" fmla="*/ 0 h 1587"/>
              <a:gd name="T48" fmla="*/ 2147483647 w 2"/>
              <a:gd name="T49" fmla="*/ 0 h 1587"/>
              <a:gd name="T50" fmla="*/ 2147483647 w 2"/>
              <a:gd name="T51" fmla="*/ 0 h 1587"/>
              <a:gd name="T52" fmla="*/ 2147483647 w 2"/>
              <a:gd name="T53" fmla="*/ 0 h 1587"/>
              <a:gd name="T54" fmla="*/ 2147483647 w 2"/>
              <a:gd name="T55" fmla="*/ 0 h 1587"/>
              <a:gd name="T56" fmla="*/ 2147483647 w 2"/>
              <a:gd name="T57" fmla="*/ 0 h 1587"/>
              <a:gd name="T58" fmla="*/ 0 w 2"/>
              <a:gd name="T59" fmla="*/ 0 h 1587"/>
              <a:gd name="T60" fmla="*/ 0 w 2"/>
              <a:gd name="T61" fmla="*/ 0 h 1587"/>
              <a:gd name="T62" fmla="*/ 0 w 2"/>
              <a:gd name="T63" fmla="*/ 0 h 15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 h="1587">
                <a:moveTo>
                  <a:pt x="0" y="0"/>
                </a:move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4" name="Rectangle 1256"/>
          <p:cNvSpPr>
            <a:spLocks noChangeArrowheads="1"/>
          </p:cNvSpPr>
          <p:nvPr/>
        </p:nvSpPr>
        <p:spPr bwMode="auto">
          <a:xfrm>
            <a:off x="963085" y="550864"/>
            <a:ext cx="2116"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45" name="Freeform 1258"/>
          <p:cNvSpPr>
            <a:spLocks/>
          </p:cNvSpPr>
          <p:nvPr/>
        </p:nvSpPr>
        <p:spPr bwMode="auto">
          <a:xfrm>
            <a:off x="963085" y="550864"/>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w 1587"/>
              <a:gd name="T61" fmla="*/ 0 h 15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6" name="Freeform 1266"/>
          <p:cNvSpPr>
            <a:spLocks/>
          </p:cNvSpPr>
          <p:nvPr/>
        </p:nvSpPr>
        <p:spPr bwMode="auto">
          <a:xfrm>
            <a:off x="971551" y="534989"/>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w 1587"/>
              <a:gd name="T61" fmla="*/ 0 h 1587"/>
              <a:gd name="T62" fmla="*/ 0 w 1587"/>
              <a:gd name="T63" fmla="*/ 0 h 1587"/>
              <a:gd name="T64" fmla="*/ 0 w 1587"/>
              <a:gd name="T65" fmla="*/ 0 h 1587"/>
              <a:gd name="T66" fmla="*/ 0 w 1587"/>
              <a:gd name="T67" fmla="*/ 0 h 1587"/>
              <a:gd name="T68" fmla="*/ 0 w 1587"/>
              <a:gd name="T69" fmla="*/ 0 h 1587"/>
              <a:gd name="T70" fmla="*/ 0 w 1587"/>
              <a:gd name="T71" fmla="*/ 0 h 1587"/>
              <a:gd name="T72" fmla="*/ 0 w 1587"/>
              <a:gd name="T73" fmla="*/ 0 h 1587"/>
              <a:gd name="T74" fmla="*/ 0 w 1587"/>
              <a:gd name="T75" fmla="*/ 0 h 1587"/>
              <a:gd name="T76" fmla="*/ 0 w 1587"/>
              <a:gd name="T77" fmla="*/ 0 h 1587"/>
              <a:gd name="T78" fmla="*/ 0 w 1587"/>
              <a:gd name="T79" fmla="*/ 0 h 1587"/>
              <a:gd name="T80" fmla="*/ 0 w 1587"/>
              <a:gd name="T81" fmla="*/ 0 h 1587"/>
              <a:gd name="T82" fmla="*/ 0 w 1587"/>
              <a:gd name="T83" fmla="*/ 0 h 1587"/>
              <a:gd name="T84" fmla="*/ 0 w 1587"/>
              <a:gd name="T85" fmla="*/ 0 h 1587"/>
              <a:gd name="T86" fmla="*/ 0 w 1587"/>
              <a:gd name="T87" fmla="*/ 0 h 158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7" name="Freeform 1269"/>
          <p:cNvSpPr>
            <a:spLocks/>
          </p:cNvSpPr>
          <p:nvPr/>
        </p:nvSpPr>
        <p:spPr bwMode="auto">
          <a:xfrm>
            <a:off x="971552" y="530226"/>
            <a:ext cx="4233" cy="4763"/>
          </a:xfrm>
          <a:custGeom>
            <a:avLst/>
            <a:gdLst>
              <a:gd name="T0" fmla="*/ 0 w 2"/>
              <a:gd name="T1" fmla="*/ 2147483647 h 3"/>
              <a:gd name="T2" fmla="*/ 2147483647 w 2"/>
              <a:gd name="T3" fmla="*/ 0 h 3"/>
              <a:gd name="T4" fmla="*/ 2147483647 w 2"/>
              <a:gd name="T5" fmla="*/ 0 h 3"/>
              <a:gd name="T6" fmla="*/ 2147483647 w 2"/>
              <a:gd name="T7" fmla="*/ 0 h 3"/>
              <a:gd name="T8" fmla="*/ 2147483647 w 2"/>
              <a:gd name="T9" fmla="*/ 0 h 3"/>
              <a:gd name="T10" fmla="*/ 0 w 2"/>
              <a:gd name="T11" fmla="*/ 0 h 3"/>
              <a:gd name="T12" fmla="*/ 0 w 2"/>
              <a:gd name="T13" fmla="*/ 0 h 3"/>
              <a:gd name="T14" fmla="*/ 0 w 2"/>
              <a:gd name="T15" fmla="*/ 2147483647 h 3"/>
              <a:gd name="T16" fmla="*/ 0 w 2"/>
              <a:gd name="T17" fmla="*/ 2147483647 h 3"/>
              <a:gd name="T18" fmla="*/ 2147483647 w 2"/>
              <a:gd name="T19" fmla="*/ 0 h 3"/>
              <a:gd name="T20" fmla="*/ 2147483647 w 2"/>
              <a:gd name="T21" fmla="*/ 0 h 3"/>
              <a:gd name="T22" fmla="*/ 0 w 2"/>
              <a:gd name="T23" fmla="*/ 0 h 3"/>
              <a:gd name="T24" fmla="*/ 0 w 2"/>
              <a:gd name="T25" fmla="*/ 0 h 3"/>
              <a:gd name="T26" fmla="*/ 0 w 2"/>
              <a:gd name="T27" fmla="*/ 0 h 3"/>
              <a:gd name="T28" fmla="*/ 0 w 2"/>
              <a:gd name="T29" fmla="*/ 0 h 3"/>
              <a:gd name="T30" fmla="*/ 0 w 2"/>
              <a:gd name="T31" fmla="*/ 0 h 3"/>
              <a:gd name="T32" fmla="*/ 0 w 2"/>
              <a:gd name="T33" fmla="*/ 0 h 3"/>
              <a:gd name="T34" fmla="*/ 0 w 2"/>
              <a:gd name="T35" fmla="*/ 0 h 3"/>
              <a:gd name="T36" fmla="*/ 0 w 2"/>
              <a:gd name="T37" fmla="*/ 0 h 3"/>
              <a:gd name="T38" fmla="*/ 0 w 2"/>
              <a:gd name="T39" fmla="*/ 2147483647 h 3"/>
              <a:gd name="T40" fmla="*/ 0 w 2"/>
              <a:gd name="T41" fmla="*/ 2147483647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 h="3">
                <a:moveTo>
                  <a:pt x="0" y="3"/>
                </a:moveTo>
                <a:lnTo>
                  <a:pt x="2" y="0"/>
                </a:lnTo>
                <a:lnTo>
                  <a:pt x="0" y="0"/>
                </a:lnTo>
                <a:lnTo>
                  <a:pt x="0" y="3"/>
                </a:lnTo>
                <a:lnTo>
                  <a:pt x="2" y="0"/>
                </a:lnTo>
                <a:lnTo>
                  <a:pt x="0" y="0"/>
                </a:lnTo>
                <a:lnTo>
                  <a:pt x="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8" name="Line 1270"/>
          <p:cNvSpPr>
            <a:spLocks noChangeShapeType="1"/>
          </p:cNvSpPr>
          <p:nvPr/>
        </p:nvSpPr>
        <p:spPr bwMode="auto">
          <a:xfrm>
            <a:off x="971551" y="530225"/>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9" name="Line 1271"/>
          <p:cNvSpPr>
            <a:spLocks noChangeShapeType="1"/>
          </p:cNvSpPr>
          <p:nvPr/>
        </p:nvSpPr>
        <p:spPr bwMode="auto">
          <a:xfrm>
            <a:off x="971551" y="530225"/>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0" name="Rectangle 1272"/>
          <p:cNvSpPr>
            <a:spLocks noChangeArrowheads="1"/>
          </p:cNvSpPr>
          <p:nvPr/>
        </p:nvSpPr>
        <p:spPr bwMode="auto">
          <a:xfrm>
            <a:off x="971551" y="530225"/>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1" name="Rectangle 1273"/>
          <p:cNvSpPr>
            <a:spLocks noChangeArrowheads="1"/>
          </p:cNvSpPr>
          <p:nvPr/>
        </p:nvSpPr>
        <p:spPr bwMode="auto">
          <a:xfrm>
            <a:off x="971551" y="530225"/>
            <a:ext cx="2116"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2" name="Line 1274"/>
          <p:cNvSpPr>
            <a:spLocks noChangeShapeType="1"/>
          </p:cNvSpPr>
          <p:nvPr/>
        </p:nvSpPr>
        <p:spPr bwMode="auto">
          <a:xfrm>
            <a:off x="971551" y="52705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3" name="Line 1275"/>
          <p:cNvSpPr>
            <a:spLocks noChangeShapeType="1"/>
          </p:cNvSpPr>
          <p:nvPr/>
        </p:nvSpPr>
        <p:spPr bwMode="auto">
          <a:xfrm>
            <a:off x="971551" y="52705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4" name="Freeform 1277"/>
          <p:cNvSpPr>
            <a:spLocks/>
          </p:cNvSpPr>
          <p:nvPr/>
        </p:nvSpPr>
        <p:spPr bwMode="auto">
          <a:xfrm>
            <a:off x="971551" y="523876"/>
            <a:ext cx="2116" cy="3175"/>
          </a:xfrm>
          <a:custGeom>
            <a:avLst/>
            <a:gdLst>
              <a:gd name="T0" fmla="*/ 0 w 1587"/>
              <a:gd name="T1" fmla="*/ 2147483647 h 2"/>
              <a:gd name="T2" fmla="*/ 0 w 1587"/>
              <a:gd name="T3" fmla="*/ 2147483647 h 2"/>
              <a:gd name="T4" fmla="*/ 0 w 1587"/>
              <a:gd name="T5" fmla="*/ 0 h 2"/>
              <a:gd name="T6" fmla="*/ 0 w 1587"/>
              <a:gd name="T7" fmla="*/ 2147483647 h 2"/>
              <a:gd name="T8" fmla="*/ 0 w 1587"/>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7" h="2">
                <a:moveTo>
                  <a:pt x="0" y="2"/>
                </a:moveTo>
                <a:lnTo>
                  <a:pt x="0"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5" name="Freeform 1287"/>
          <p:cNvSpPr>
            <a:spLocks/>
          </p:cNvSpPr>
          <p:nvPr/>
        </p:nvSpPr>
        <p:spPr bwMode="auto">
          <a:xfrm>
            <a:off x="958852" y="514350"/>
            <a:ext cx="4233" cy="3175"/>
          </a:xfrm>
          <a:custGeom>
            <a:avLst/>
            <a:gdLst>
              <a:gd name="T0" fmla="*/ 0 w 2"/>
              <a:gd name="T1" fmla="*/ 0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0 h 2"/>
              <a:gd name="T12" fmla="*/ 0 w 2"/>
              <a:gd name="T13" fmla="*/ 0 h 2"/>
              <a:gd name="T14" fmla="*/ 0 w 2"/>
              <a:gd name="T15" fmla="*/ 0 h 2"/>
              <a:gd name="T16" fmla="*/ 0 w 2"/>
              <a:gd name="T17" fmla="*/ 2147483647 h 2"/>
              <a:gd name="T18" fmla="*/ 0 w 2"/>
              <a:gd name="T19" fmla="*/ 2147483647 h 2"/>
              <a:gd name="T20" fmla="*/ 0 w 2"/>
              <a:gd name="T21" fmla="*/ 2147483647 h 2"/>
              <a:gd name="T22" fmla="*/ 0 w 2"/>
              <a:gd name="T23" fmla="*/ 2147483647 h 2"/>
              <a:gd name="T24" fmla="*/ 2147483647 w 2"/>
              <a:gd name="T25" fmla="*/ 2147483647 h 2"/>
              <a:gd name="T26" fmla="*/ 2147483647 w 2"/>
              <a:gd name="T27" fmla="*/ 2147483647 h 2"/>
              <a:gd name="T28" fmla="*/ 0 w 2"/>
              <a:gd name="T29" fmla="*/ 0 h 2"/>
              <a:gd name="T30" fmla="*/ 0 w 2"/>
              <a:gd name="T31" fmla="*/ 0 h 2"/>
              <a:gd name="T32" fmla="*/ 0 w 2"/>
              <a:gd name="T33" fmla="*/ 0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2">
                <a:moveTo>
                  <a:pt x="0" y="0"/>
                </a:moveTo>
                <a:lnTo>
                  <a:pt x="0" y="2"/>
                </a:lnTo>
                <a:lnTo>
                  <a:pt x="2" y="2"/>
                </a:lnTo>
                <a:lnTo>
                  <a:pt x="2" y="0"/>
                </a:lnTo>
                <a:lnTo>
                  <a:pt x="0" y="0"/>
                </a:lnTo>
                <a:lnTo>
                  <a:pt x="0" y="2"/>
                </a:lnTo>
                <a:lnTo>
                  <a:pt x="2"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6" name="Freeform 1290"/>
          <p:cNvSpPr>
            <a:spLocks/>
          </p:cNvSpPr>
          <p:nvPr/>
        </p:nvSpPr>
        <p:spPr bwMode="auto">
          <a:xfrm>
            <a:off x="958852" y="517526"/>
            <a:ext cx="4233" cy="3175"/>
          </a:xfrm>
          <a:custGeom>
            <a:avLst/>
            <a:gdLst>
              <a:gd name="T0" fmla="*/ 0 w 2"/>
              <a:gd name="T1" fmla="*/ 2147483647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0 h 2"/>
              <a:gd name="T12" fmla="*/ 0 w 2"/>
              <a:gd name="T13" fmla="*/ 0 h 2"/>
              <a:gd name="T14" fmla="*/ 0 w 2"/>
              <a:gd name="T15" fmla="*/ 0 h 2"/>
              <a:gd name="T16" fmla="*/ 0 w 2"/>
              <a:gd name="T17" fmla="*/ 0 h 2"/>
              <a:gd name="T18" fmla="*/ 0 w 2"/>
              <a:gd name="T19" fmla="*/ 0 h 2"/>
              <a:gd name="T20" fmla="*/ 2147483647 w 2"/>
              <a:gd name="T21" fmla="*/ 0 h 2"/>
              <a:gd name="T22" fmla="*/ 0 w 2"/>
              <a:gd name="T23" fmla="*/ 0 h 2"/>
              <a:gd name="T24" fmla="*/ 0 w 2"/>
              <a:gd name="T25" fmla="*/ 0 h 2"/>
              <a:gd name="T26" fmla="*/ 0 w 2"/>
              <a:gd name="T27" fmla="*/ 0 h 2"/>
              <a:gd name="T28" fmla="*/ 0 w 2"/>
              <a:gd name="T29" fmla="*/ 0 h 2"/>
              <a:gd name="T30" fmla="*/ 0 w 2"/>
              <a:gd name="T31" fmla="*/ 2147483647 h 2"/>
              <a:gd name="T32" fmla="*/ 0 w 2"/>
              <a:gd name="T33" fmla="*/ 2147483647 h 2"/>
              <a:gd name="T34" fmla="*/ 0 w 2"/>
              <a:gd name="T35" fmla="*/ 2147483647 h 2"/>
              <a:gd name="T36" fmla="*/ 0 w 2"/>
              <a:gd name="T37" fmla="*/ 0 h 2"/>
              <a:gd name="T38" fmla="*/ 0 w 2"/>
              <a:gd name="T39" fmla="*/ 0 h 2"/>
              <a:gd name="T40" fmla="*/ 0 w 2"/>
              <a:gd name="T41" fmla="*/ 0 h 2"/>
              <a:gd name="T42" fmla="*/ 0 w 2"/>
              <a:gd name="T43" fmla="*/ 0 h 2"/>
              <a:gd name="T44" fmla="*/ 0 w 2"/>
              <a:gd name="T45" fmla="*/ 0 h 2"/>
              <a:gd name="T46" fmla="*/ 0 w 2"/>
              <a:gd name="T47" fmla="*/ 0 h 2"/>
              <a:gd name="T48" fmla="*/ 0 w 2"/>
              <a:gd name="T49" fmla="*/ 2147483647 h 2"/>
              <a:gd name="T50" fmla="*/ 2147483647 w 2"/>
              <a:gd name="T51" fmla="*/ 2147483647 h 2"/>
              <a:gd name="T52" fmla="*/ 2147483647 w 2"/>
              <a:gd name="T53" fmla="*/ 0 h 2"/>
              <a:gd name="T54" fmla="*/ 2147483647 w 2"/>
              <a:gd name="T55" fmla="*/ 0 h 2"/>
              <a:gd name="T56" fmla="*/ 0 w 2"/>
              <a:gd name="T57" fmla="*/ 0 h 2"/>
              <a:gd name="T58" fmla="*/ 0 w 2"/>
              <a:gd name="T59" fmla="*/ 0 h 2"/>
              <a:gd name="T60" fmla="*/ 0 w 2"/>
              <a:gd name="T61" fmla="*/ 2147483647 h 2"/>
              <a:gd name="T62" fmla="*/ 0 w 2"/>
              <a:gd name="T63" fmla="*/ 2147483647 h 2"/>
              <a:gd name="T64" fmla="*/ 2147483647 w 2"/>
              <a:gd name="T65" fmla="*/ 2147483647 h 2"/>
              <a:gd name="T66" fmla="*/ 2147483647 w 2"/>
              <a:gd name="T67" fmla="*/ 2147483647 h 2"/>
              <a:gd name="T68" fmla="*/ 0 w 2"/>
              <a:gd name="T69" fmla="*/ 2147483647 h 2"/>
              <a:gd name="T70" fmla="*/ 0 w 2"/>
              <a:gd name="T71" fmla="*/ 2147483647 h 2"/>
              <a:gd name="T72" fmla="*/ 0 w 2"/>
              <a:gd name="T73" fmla="*/ 2147483647 h 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 h="2">
                <a:moveTo>
                  <a:pt x="0" y="2"/>
                </a:moveTo>
                <a:lnTo>
                  <a:pt x="0" y="2"/>
                </a:lnTo>
                <a:lnTo>
                  <a:pt x="2" y="2"/>
                </a:lnTo>
                <a:lnTo>
                  <a:pt x="2" y="0"/>
                </a:lnTo>
                <a:lnTo>
                  <a:pt x="0" y="0"/>
                </a:lnTo>
                <a:lnTo>
                  <a:pt x="2" y="0"/>
                </a:lnTo>
                <a:lnTo>
                  <a:pt x="0" y="0"/>
                </a:lnTo>
                <a:lnTo>
                  <a:pt x="0" y="2"/>
                </a:lnTo>
                <a:lnTo>
                  <a:pt x="0" y="0"/>
                </a:lnTo>
                <a:lnTo>
                  <a:pt x="0" y="2"/>
                </a:lnTo>
                <a:lnTo>
                  <a:pt x="2" y="2"/>
                </a:lnTo>
                <a:lnTo>
                  <a:pt x="2" y="0"/>
                </a:lnTo>
                <a:lnTo>
                  <a:pt x="0" y="0"/>
                </a:lnTo>
                <a:lnTo>
                  <a:pt x="0" y="2"/>
                </a:lnTo>
                <a:lnTo>
                  <a:pt x="2" y="2"/>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7" name="Rectangle 1335"/>
          <p:cNvSpPr>
            <a:spLocks noChangeArrowheads="1"/>
          </p:cNvSpPr>
          <p:nvPr/>
        </p:nvSpPr>
        <p:spPr bwMode="auto">
          <a:xfrm>
            <a:off x="624418" y="5080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8" name="Rectangle 1336"/>
          <p:cNvSpPr>
            <a:spLocks noChangeArrowheads="1"/>
          </p:cNvSpPr>
          <p:nvPr/>
        </p:nvSpPr>
        <p:spPr bwMode="auto">
          <a:xfrm>
            <a:off x="632885" y="4953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9" name="Rectangle 1337"/>
          <p:cNvSpPr>
            <a:spLocks noChangeArrowheads="1"/>
          </p:cNvSpPr>
          <p:nvPr/>
        </p:nvSpPr>
        <p:spPr bwMode="auto">
          <a:xfrm>
            <a:off x="632885" y="4953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0" name="Rectangle 1340"/>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1" name="Rectangle 1341"/>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2" name="Rectangle 1342"/>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3" name="Rectangle 1343"/>
          <p:cNvSpPr>
            <a:spLocks noChangeArrowheads="1"/>
          </p:cNvSpPr>
          <p:nvPr/>
        </p:nvSpPr>
        <p:spPr bwMode="auto">
          <a:xfrm>
            <a:off x="624418" y="5080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4" name="Rectangle 1344"/>
          <p:cNvSpPr>
            <a:spLocks noChangeArrowheads="1"/>
          </p:cNvSpPr>
          <p:nvPr/>
        </p:nvSpPr>
        <p:spPr bwMode="auto">
          <a:xfrm>
            <a:off x="620185" y="485776"/>
            <a:ext cx="2116" cy="3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5" name="Rectangle 64"/>
          <p:cNvSpPr>
            <a:spLocks noChangeArrowheads="1"/>
          </p:cNvSpPr>
          <p:nvPr/>
        </p:nvSpPr>
        <p:spPr bwMode="auto">
          <a:xfrm>
            <a:off x="0" y="4311651"/>
            <a:ext cx="12192000" cy="176213"/>
          </a:xfrm>
          <a:prstGeom prst="rect">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115888" indent="-115888"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prstClr val="white"/>
              </a:solidFill>
            </a:endParaRPr>
          </a:p>
        </p:txBody>
      </p:sp>
      <p:sp>
        <p:nvSpPr>
          <p:cNvPr id="330" name="Title 329"/>
          <p:cNvSpPr>
            <a:spLocks noGrp="1"/>
          </p:cNvSpPr>
          <p:nvPr>
            <p:ph type="title"/>
          </p:nvPr>
        </p:nvSpPr>
        <p:spPr>
          <a:xfrm>
            <a:off x="2016831" y="1189790"/>
            <a:ext cx="9295741" cy="1822161"/>
          </a:xfrm>
        </p:spPr>
        <p:txBody>
          <a:bodyPr anchor="b"/>
          <a:lstStyle>
            <a:lvl1pPr>
              <a:lnSpc>
                <a:spcPct val="100000"/>
              </a:lnSpc>
              <a:spcBef>
                <a:spcPts val="0"/>
              </a:spcBef>
              <a:defRPr sz="3600" b="1" baseline="0">
                <a:solidFill>
                  <a:srgbClr val="021F43"/>
                </a:solidFill>
              </a:defRPr>
            </a:lvl1pPr>
          </a:lstStyle>
          <a:p>
            <a:r>
              <a:rPr lang="en-US"/>
              <a:t>Click to edit Master title style</a:t>
            </a:r>
            <a:endParaRPr lang="en-US" dirty="0"/>
          </a:p>
        </p:txBody>
      </p:sp>
      <p:sp>
        <p:nvSpPr>
          <p:cNvPr id="332" name="Text Placeholder 331"/>
          <p:cNvSpPr>
            <a:spLocks noGrp="1"/>
          </p:cNvSpPr>
          <p:nvPr>
            <p:ph type="body" sz="quarter" idx="13"/>
          </p:nvPr>
        </p:nvSpPr>
        <p:spPr>
          <a:xfrm>
            <a:off x="2033564" y="3000005"/>
            <a:ext cx="9279009" cy="875885"/>
          </a:xfrm>
        </p:spPr>
        <p:txBody>
          <a:bodyPr>
            <a:normAutofit/>
          </a:bodyPr>
          <a:lstStyle>
            <a:lvl1pPr>
              <a:lnSpc>
                <a:spcPct val="100000"/>
              </a:lnSpc>
              <a:spcBef>
                <a:spcPts val="0"/>
              </a:spcBef>
              <a:defRPr sz="2400" b="0" i="0" cap="all" baseline="0">
                <a:solidFill>
                  <a:srgbClr val="021F43"/>
                </a:solidFill>
                <a:latin typeface="+mn-lt"/>
                <a:cs typeface="Andes ExtraLight"/>
              </a:defRPr>
            </a:lvl1pPr>
            <a:lvl2pPr>
              <a:defRPr b="0" i="0">
                <a:latin typeface="Andes ExtraLight"/>
                <a:cs typeface="Andes ExtraLight"/>
              </a:defRPr>
            </a:lvl2pPr>
            <a:lvl3pPr>
              <a:defRPr b="0" i="0">
                <a:latin typeface="Andes ExtraLight"/>
                <a:cs typeface="Andes ExtraLight"/>
              </a:defRPr>
            </a:lvl3pPr>
            <a:lvl4pPr>
              <a:defRPr b="0" i="0">
                <a:latin typeface="Andes ExtraLight"/>
                <a:cs typeface="Andes ExtraLight"/>
              </a:defRPr>
            </a:lvl4pPr>
            <a:lvl5pPr>
              <a:defRPr b="0" i="0">
                <a:latin typeface="Andes ExtraLight"/>
                <a:cs typeface="Andes ExtraLight"/>
              </a:defRPr>
            </a:lvl5pPr>
          </a:lstStyle>
          <a:p>
            <a:pPr lvl="0"/>
            <a:r>
              <a:rPr lang="en-US"/>
              <a:t>Click to edit Master text styles</a:t>
            </a:r>
          </a:p>
        </p:txBody>
      </p:sp>
      <p:sp>
        <p:nvSpPr>
          <p:cNvPr id="66" name="Text Placeholder 331"/>
          <p:cNvSpPr>
            <a:spLocks noGrp="1"/>
          </p:cNvSpPr>
          <p:nvPr>
            <p:ph type="body" sz="quarter" idx="14"/>
          </p:nvPr>
        </p:nvSpPr>
        <p:spPr>
          <a:xfrm>
            <a:off x="7926433" y="4663925"/>
            <a:ext cx="3761560" cy="1428714"/>
          </a:xfrm>
        </p:spPr>
        <p:txBody>
          <a:bodyPr anchor="b"/>
          <a:lstStyle>
            <a:lvl1pPr algn="r">
              <a:lnSpc>
                <a:spcPct val="100000"/>
              </a:lnSpc>
              <a:defRPr sz="1400" b="0" i="0" baseline="0">
                <a:solidFill>
                  <a:schemeClr val="tx1"/>
                </a:solidFill>
                <a:latin typeface="+mn-lt"/>
                <a:cs typeface="Arial"/>
              </a:defRPr>
            </a:lvl1pPr>
            <a:lvl2pPr algn="r">
              <a:defRPr sz="1400" b="0" i="0">
                <a:latin typeface="+mn-lt"/>
                <a:cs typeface="Andes ExtraLight"/>
              </a:defRPr>
            </a:lvl2pPr>
            <a:lvl3pPr>
              <a:defRPr b="0" i="0">
                <a:latin typeface="Andes ExtraLight"/>
                <a:cs typeface="Andes ExtraLight"/>
              </a:defRPr>
            </a:lvl3pPr>
            <a:lvl4pPr>
              <a:defRPr b="0" i="0">
                <a:latin typeface="Andes ExtraLight"/>
                <a:cs typeface="Andes ExtraLight"/>
              </a:defRPr>
            </a:lvl4pPr>
            <a:lvl5pPr>
              <a:defRPr b="0" i="0">
                <a:latin typeface="Andes ExtraLight"/>
                <a:cs typeface="Andes ExtraLight"/>
              </a:defRPr>
            </a:lvl5pPr>
          </a:lstStyle>
          <a:p>
            <a:pPr lvl="0"/>
            <a:r>
              <a:rPr lang="en-US"/>
              <a:t>Click to edit Master text styles</a:t>
            </a:r>
          </a:p>
          <a:p>
            <a:pPr lvl="1"/>
            <a:r>
              <a:rPr lang="en-US"/>
              <a:t>Second level</a:t>
            </a:r>
          </a:p>
        </p:txBody>
      </p:sp>
      <p:sp>
        <p:nvSpPr>
          <p:cNvPr id="67" name="Picture Placeholder 4"/>
          <p:cNvSpPr>
            <a:spLocks noGrp="1"/>
          </p:cNvSpPr>
          <p:nvPr>
            <p:ph type="pic" sz="quarter" idx="16"/>
          </p:nvPr>
        </p:nvSpPr>
        <p:spPr>
          <a:xfrm>
            <a:off x="2700586" y="4684291"/>
            <a:ext cx="2481460" cy="1695483"/>
          </a:xfrm>
          <a:solidFill>
            <a:srgbClr val="FFFFFF"/>
          </a:solidFill>
        </p:spPr>
        <p:txBody>
          <a:bodyPr anchor="ctr">
            <a:normAutofit/>
          </a:bodyPr>
          <a:lstStyle>
            <a:lvl1pPr algn="ctr">
              <a:defRPr baseline="0">
                <a:solidFill>
                  <a:srgbClr val="021F43"/>
                </a:solidFill>
              </a:defRPr>
            </a:lvl1pPr>
          </a:lstStyle>
          <a:p>
            <a:pPr lvl="0"/>
            <a:r>
              <a:rPr lang="en-US" noProof="0" dirty="0"/>
              <a:t>Click icon to add picture</a:t>
            </a:r>
          </a:p>
        </p:txBody>
      </p:sp>
      <p:sp>
        <p:nvSpPr>
          <p:cNvPr id="68" name="Picture Placeholder 4"/>
          <p:cNvSpPr>
            <a:spLocks noGrp="1"/>
          </p:cNvSpPr>
          <p:nvPr>
            <p:ph type="pic" sz="quarter" idx="17"/>
          </p:nvPr>
        </p:nvSpPr>
        <p:spPr>
          <a:xfrm>
            <a:off x="301204" y="4657243"/>
            <a:ext cx="2267837" cy="1749576"/>
          </a:xfrm>
          <a:solidFill>
            <a:srgbClr val="FFFFFF"/>
          </a:solidFill>
        </p:spPr>
        <p:txBody>
          <a:bodyPr anchor="ctr">
            <a:normAutofit/>
          </a:bodyPr>
          <a:lstStyle>
            <a:lvl1pPr marL="0" marR="0" indent="0" algn="ctr" defTabSz="914400" rtl="0" eaLnBrk="1" fontAlgn="base" latinLnBrk="0" hangingPunct="1">
              <a:lnSpc>
                <a:spcPct val="115000"/>
              </a:lnSpc>
              <a:spcBef>
                <a:spcPct val="20000"/>
              </a:spcBef>
              <a:spcAft>
                <a:spcPct val="0"/>
              </a:spcAft>
              <a:buClr>
                <a:srgbClr val="00783C"/>
              </a:buClr>
              <a:buSzTx/>
              <a:buFontTx/>
              <a:buNone/>
              <a:tabLst/>
              <a:defRPr baseline="0">
                <a:solidFill>
                  <a:srgbClr val="021F43"/>
                </a:solidFill>
              </a:defRPr>
            </a:lvl1pPr>
          </a:lstStyle>
          <a:p>
            <a:pPr lvl="0"/>
            <a:r>
              <a:rPr lang="en-US" noProof="0" dirty="0"/>
              <a:t>Click icon to add picture</a:t>
            </a:r>
          </a:p>
        </p:txBody>
      </p:sp>
      <p:sp>
        <p:nvSpPr>
          <p:cNvPr id="73" name="Picture Placeholder 4"/>
          <p:cNvSpPr>
            <a:spLocks noGrp="1"/>
          </p:cNvSpPr>
          <p:nvPr>
            <p:ph type="pic" sz="quarter" idx="19"/>
          </p:nvPr>
        </p:nvSpPr>
        <p:spPr>
          <a:xfrm>
            <a:off x="5284397" y="4684291"/>
            <a:ext cx="2481460" cy="1695483"/>
          </a:xfrm>
          <a:solidFill>
            <a:srgbClr val="FFFFFF"/>
          </a:solidFill>
        </p:spPr>
        <p:txBody>
          <a:bodyPr anchor="ctr">
            <a:normAutofit/>
          </a:bodyPr>
          <a:lstStyle>
            <a:lvl1pPr algn="ctr">
              <a:defRPr baseline="0">
                <a:solidFill>
                  <a:srgbClr val="021F43"/>
                </a:solidFill>
              </a:defRPr>
            </a:lvl1pPr>
          </a:lstStyle>
          <a:p>
            <a:pPr lvl="0"/>
            <a:r>
              <a:rPr lang="en-US" noProof="0" dirty="0"/>
              <a:t>Click icon to add picture</a:t>
            </a:r>
          </a:p>
        </p:txBody>
      </p:sp>
      <p:sp>
        <p:nvSpPr>
          <p:cNvPr id="69" name="Rectangle 1028"/>
          <p:cNvSpPr>
            <a:spLocks noGrp="1" noChangeArrowheads="1"/>
          </p:cNvSpPr>
          <p:nvPr>
            <p:ph type="dt" sz="half" idx="20"/>
          </p:nvPr>
        </p:nvSpPr>
        <p:spPr>
          <a:xfrm>
            <a:off x="7926917" y="6107114"/>
            <a:ext cx="3748616" cy="306387"/>
          </a:xfrm>
        </p:spPr>
        <p:txBody>
          <a:bodyPr rIns="0" anchor="ctr"/>
          <a:lstStyle>
            <a:lvl1pPr algn="r">
              <a:defRPr b="0" i="0">
                <a:solidFill>
                  <a:schemeClr val="tx1"/>
                </a:solidFill>
                <a:latin typeface="Arial"/>
                <a:cs typeface="Arial"/>
              </a:defRPr>
            </a:lvl1pPr>
          </a:lstStyle>
          <a:p>
            <a:fld id="{237A194A-56FA-4662-A5D2-7473CF9878C7}" type="datetime1">
              <a:rPr lang="es-CO" smtClean="0">
                <a:solidFill>
                  <a:srgbClr val="021F43"/>
                </a:solidFill>
              </a:rPr>
              <a:pPr/>
              <a:t>17/11/2016</a:t>
            </a:fld>
            <a:endParaRPr lang="es-ES" dirty="0">
              <a:solidFill>
                <a:srgbClr val="021F43"/>
              </a:solidFill>
            </a:endParaRPr>
          </a:p>
        </p:txBody>
      </p:sp>
    </p:spTree>
    <p:extLst>
      <p:ext uri="{BB962C8B-B14F-4D97-AF65-F5344CB8AC3E}">
        <p14:creationId xmlns:p14="http://schemas.microsoft.com/office/powerpoint/2010/main" val="20885400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ark Blue Title Slide">
    <p:spTree>
      <p:nvGrpSpPr>
        <p:cNvPr id="1" name=""/>
        <p:cNvGrpSpPr/>
        <p:nvPr/>
      </p:nvGrpSpPr>
      <p:grpSpPr>
        <a:xfrm>
          <a:off x="0" y="0"/>
          <a:ext cx="0" cy="0"/>
          <a:chOff x="0" y="0"/>
          <a:chExt cx="0" cy="0"/>
        </a:xfrm>
      </p:grpSpPr>
      <p:sp>
        <p:nvSpPr>
          <p:cNvPr id="8" name="Rectangle 7"/>
          <p:cNvSpPr>
            <a:spLocks noChangeArrowheads="1"/>
          </p:cNvSpPr>
          <p:nvPr/>
        </p:nvSpPr>
        <p:spPr bwMode="auto">
          <a:xfrm flipV="1">
            <a:off x="0" y="1"/>
            <a:ext cx="12192000" cy="4479925"/>
          </a:xfrm>
          <a:prstGeom prst="rect">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115888" indent="-115888"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9" name="Line 1086"/>
          <p:cNvSpPr>
            <a:spLocks noChangeShapeType="1"/>
          </p:cNvSpPr>
          <p:nvPr/>
        </p:nvSpPr>
        <p:spPr bwMode="auto">
          <a:xfrm>
            <a:off x="645585" y="617539"/>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0" name="Line 1087"/>
          <p:cNvSpPr>
            <a:spLocks noChangeShapeType="1"/>
          </p:cNvSpPr>
          <p:nvPr/>
        </p:nvSpPr>
        <p:spPr bwMode="auto">
          <a:xfrm>
            <a:off x="645585" y="617539"/>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1" name="Rectangle 1088"/>
          <p:cNvSpPr>
            <a:spLocks noChangeArrowheads="1"/>
          </p:cNvSpPr>
          <p:nvPr/>
        </p:nvSpPr>
        <p:spPr bwMode="auto">
          <a:xfrm>
            <a:off x="645585" y="617539"/>
            <a:ext cx="2116" cy="15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12" name="Rectangle 1089"/>
          <p:cNvSpPr>
            <a:spLocks noChangeArrowheads="1"/>
          </p:cNvSpPr>
          <p:nvPr/>
        </p:nvSpPr>
        <p:spPr bwMode="auto">
          <a:xfrm>
            <a:off x="645585" y="617539"/>
            <a:ext cx="2116"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13" name="Freeform 1098"/>
          <p:cNvSpPr>
            <a:spLocks/>
          </p:cNvSpPr>
          <p:nvPr/>
        </p:nvSpPr>
        <p:spPr bwMode="auto">
          <a:xfrm>
            <a:off x="649818" y="617539"/>
            <a:ext cx="4233" cy="1587"/>
          </a:xfrm>
          <a:custGeom>
            <a:avLst/>
            <a:gdLst>
              <a:gd name="T0" fmla="*/ 0 w 2"/>
              <a:gd name="T1" fmla="*/ 0 h 1587"/>
              <a:gd name="T2" fmla="*/ 2147483647 w 2"/>
              <a:gd name="T3" fmla="*/ 0 h 1587"/>
              <a:gd name="T4" fmla="*/ 2147483647 w 2"/>
              <a:gd name="T5" fmla="*/ 0 h 1587"/>
              <a:gd name="T6" fmla="*/ 2147483647 w 2"/>
              <a:gd name="T7" fmla="*/ 0 h 1587"/>
              <a:gd name="T8" fmla="*/ 0 w 2"/>
              <a:gd name="T9" fmla="*/ 0 h 1587"/>
              <a:gd name="T10" fmla="*/ 0 w 2"/>
              <a:gd name="T11" fmla="*/ 0 h 1587"/>
              <a:gd name="T12" fmla="*/ 0 w 2"/>
              <a:gd name="T13" fmla="*/ 0 h 1587"/>
              <a:gd name="T14" fmla="*/ 0 w 2"/>
              <a:gd name="T15" fmla="*/ 0 h 1587"/>
              <a:gd name="T16" fmla="*/ 0 w 2"/>
              <a:gd name="T17" fmla="*/ 0 h 1587"/>
              <a:gd name="T18" fmla="*/ 0 w 2"/>
              <a:gd name="T19" fmla="*/ 0 h 1587"/>
              <a:gd name="T20" fmla="*/ 0 w 2"/>
              <a:gd name="T21" fmla="*/ 0 h 1587"/>
              <a:gd name="T22" fmla="*/ 0 w 2"/>
              <a:gd name="T23" fmla="*/ 0 h 1587"/>
              <a:gd name="T24" fmla="*/ 0 w 2"/>
              <a:gd name="T25" fmla="*/ 0 h 1587"/>
              <a:gd name="T26" fmla="*/ 0 w 2"/>
              <a:gd name="T27" fmla="*/ 0 h 1587"/>
              <a:gd name="T28" fmla="*/ 0 w 2"/>
              <a:gd name="T29" fmla="*/ 0 h 1587"/>
              <a:gd name="T30" fmla="*/ 0 w 2"/>
              <a:gd name="T31" fmla="*/ 0 h 1587"/>
              <a:gd name="T32" fmla="*/ 0 w 2"/>
              <a:gd name="T33" fmla="*/ 0 h 1587"/>
              <a:gd name="T34" fmla="*/ 2147483647 w 2"/>
              <a:gd name="T35" fmla="*/ 0 h 1587"/>
              <a:gd name="T36" fmla="*/ 2147483647 w 2"/>
              <a:gd name="T37" fmla="*/ 0 h 1587"/>
              <a:gd name="T38" fmla="*/ 2147483647 w 2"/>
              <a:gd name="T39" fmla="*/ 0 h 1587"/>
              <a:gd name="T40" fmla="*/ 0 w 2"/>
              <a:gd name="T41" fmla="*/ 0 h 1587"/>
              <a:gd name="T42" fmla="*/ 0 w 2"/>
              <a:gd name="T43" fmla="*/ 0 h 1587"/>
              <a:gd name="T44" fmla="*/ 0 w 2"/>
              <a:gd name="T45" fmla="*/ 0 h 15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 h="1587">
                <a:moveTo>
                  <a:pt x="0" y="0"/>
                </a:move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4" name="Freeform 1115"/>
          <p:cNvSpPr>
            <a:spLocks/>
          </p:cNvSpPr>
          <p:nvPr/>
        </p:nvSpPr>
        <p:spPr bwMode="auto">
          <a:xfrm>
            <a:off x="611718" y="473075"/>
            <a:ext cx="4233" cy="3175"/>
          </a:xfrm>
          <a:custGeom>
            <a:avLst/>
            <a:gdLst>
              <a:gd name="T0" fmla="*/ 0 w 2"/>
              <a:gd name="T1" fmla="*/ 2147483647 h 2"/>
              <a:gd name="T2" fmla="*/ 0 w 2"/>
              <a:gd name="T3" fmla="*/ 2147483647 h 2"/>
              <a:gd name="T4" fmla="*/ 0 w 2"/>
              <a:gd name="T5" fmla="*/ 2147483647 h 2"/>
              <a:gd name="T6" fmla="*/ 0 w 2"/>
              <a:gd name="T7" fmla="*/ 2147483647 h 2"/>
              <a:gd name="T8" fmla="*/ 0 w 2"/>
              <a:gd name="T9" fmla="*/ 2147483647 h 2"/>
              <a:gd name="T10" fmla="*/ 0 w 2"/>
              <a:gd name="T11" fmla="*/ 2147483647 h 2"/>
              <a:gd name="T12" fmla="*/ 2147483647 w 2"/>
              <a:gd name="T13" fmla="*/ 2147483647 h 2"/>
              <a:gd name="T14" fmla="*/ 2147483647 w 2"/>
              <a:gd name="T15" fmla="*/ 2147483647 h 2"/>
              <a:gd name="T16" fmla="*/ 2147483647 w 2"/>
              <a:gd name="T17" fmla="*/ 0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2147483647 w 2"/>
              <a:gd name="T29" fmla="*/ 2147483647 h 2"/>
              <a:gd name="T30" fmla="*/ 2147483647 w 2"/>
              <a:gd name="T31" fmla="*/ 2147483647 h 2"/>
              <a:gd name="T32" fmla="*/ 2147483647 w 2"/>
              <a:gd name="T33" fmla="*/ 2147483647 h 2"/>
              <a:gd name="T34" fmla="*/ 2147483647 w 2"/>
              <a:gd name="T35" fmla="*/ 2147483647 h 2"/>
              <a:gd name="T36" fmla="*/ 2147483647 w 2"/>
              <a:gd name="T37" fmla="*/ 2147483647 h 2"/>
              <a:gd name="T38" fmla="*/ 2147483647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2147483647 w 2"/>
              <a:gd name="T55" fmla="*/ 2147483647 h 2"/>
              <a:gd name="T56" fmla="*/ 0 w 2"/>
              <a:gd name="T57" fmla="*/ 2147483647 h 2"/>
              <a:gd name="T58" fmla="*/ 2147483647 w 2"/>
              <a:gd name="T59" fmla="*/ 2147483647 h 2"/>
              <a:gd name="T60" fmla="*/ 2147483647 w 2"/>
              <a:gd name="T61" fmla="*/ 2147483647 h 2"/>
              <a:gd name="T62" fmla="*/ 2147483647 w 2"/>
              <a:gd name="T63" fmla="*/ 2147483647 h 2"/>
              <a:gd name="T64" fmla="*/ 0 w 2"/>
              <a:gd name="T65" fmla="*/ 2147483647 h 2"/>
              <a:gd name="T66" fmla="*/ 0 w 2"/>
              <a:gd name="T67" fmla="*/ 2147483647 h 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 h="2">
                <a:moveTo>
                  <a:pt x="0" y="2"/>
                </a:moveTo>
                <a:lnTo>
                  <a:pt x="0" y="2"/>
                </a:lnTo>
                <a:lnTo>
                  <a:pt x="2" y="2"/>
                </a:lnTo>
                <a:lnTo>
                  <a:pt x="2" y="0"/>
                </a:lnTo>
                <a:lnTo>
                  <a:pt x="0" y="2"/>
                </a:lnTo>
                <a:lnTo>
                  <a:pt x="2" y="2"/>
                </a:lnTo>
                <a:lnTo>
                  <a:pt x="0" y="2"/>
                </a:lnTo>
                <a:lnTo>
                  <a:pt x="2" y="2"/>
                </a:lnTo>
                <a:lnTo>
                  <a:pt x="0" y="2"/>
                </a:lnTo>
                <a:lnTo>
                  <a:pt x="2" y="2"/>
                </a:lnTo>
                <a:lnTo>
                  <a:pt x="0" y="2"/>
                </a:lnTo>
                <a:lnTo>
                  <a:pt x="2" y="2"/>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5" name="Freeform 1120"/>
          <p:cNvSpPr>
            <a:spLocks/>
          </p:cNvSpPr>
          <p:nvPr/>
        </p:nvSpPr>
        <p:spPr bwMode="auto">
          <a:xfrm>
            <a:off x="611718" y="463551"/>
            <a:ext cx="4233" cy="3175"/>
          </a:xfrm>
          <a:custGeom>
            <a:avLst/>
            <a:gdLst>
              <a:gd name="T0" fmla="*/ 0 w 2"/>
              <a:gd name="T1" fmla="*/ 0 h 2"/>
              <a:gd name="T2" fmla="*/ 0 w 2"/>
              <a:gd name="T3" fmla="*/ 2147483647 h 2"/>
              <a:gd name="T4" fmla="*/ 0 w 2"/>
              <a:gd name="T5" fmla="*/ 2147483647 h 2"/>
              <a:gd name="T6" fmla="*/ 0 w 2"/>
              <a:gd name="T7" fmla="*/ 2147483647 h 2"/>
              <a:gd name="T8" fmla="*/ 2147483647 w 2"/>
              <a:gd name="T9" fmla="*/ 2147483647 h 2"/>
              <a:gd name="T10" fmla="*/ 2147483647 w 2"/>
              <a:gd name="T11" fmla="*/ 0 h 2"/>
              <a:gd name="T12" fmla="*/ 2147483647 w 2"/>
              <a:gd name="T13" fmla="*/ 0 h 2"/>
              <a:gd name="T14" fmla="*/ 2147483647 w 2"/>
              <a:gd name="T15" fmla="*/ 0 h 2"/>
              <a:gd name="T16" fmla="*/ 0 w 2"/>
              <a:gd name="T17" fmla="*/ 0 h 2"/>
              <a:gd name="T18" fmla="*/ 0 w 2"/>
              <a:gd name="T19" fmla="*/ 2147483647 h 2"/>
              <a:gd name="T20" fmla="*/ 0 w 2"/>
              <a:gd name="T21" fmla="*/ 2147483647 h 2"/>
              <a:gd name="T22" fmla="*/ 2147483647 w 2"/>
              <a:gd name="T23" fmla="*/ 0 h 2"/>
              <a:gd name="T24" fmla="*/ 2147483647 w 2"/>
              <a:gd name="T25" fmla="*/ 0 h 2"/>
              <a:gd name="T26" fmla="*/ 2147483647 w 2"/>
              <a:gd name="T27" fmla="*/ 0 h 2"/>
              <a:gd name="T28" fmla="*/ 2147483647 w 2"/>
              <a:gd name="T29" fmla="*/ 2147483647 h 2"/>
              <a:gd name="T30" fmla="*/ 0 w 2"/>
              <a:gd name="T31" fmla="*/ 2147483647 h 2"/>
              <a:gd name="T32" fmla="*/ 0 w 2"/>
              <a:gd name="T33" fmla="*/ 2147483647 h 2"/>
              <a:gd name="T34" fmla="*/ 0 w 2"/>
              <a:gd name="T35" fmla="*/ 2147483647 h 2"/>
              <a:gd name="T36" fmla="*/ 0 w 2"/>
              <a:gd name="T37" fmla="*/ 2147483647 h 2"/>
              <a:gd name="T38" fmla="*/ 0 w 2"/>
              <a:gd name="T39" fmla="*/ 2147483647 h 2"/>
              <a:gd name="T40" fmla="*/ 0 w 2"/>
              <a:gd name="T41" fmla="*/ 2147483647 h 2"/>
              <a:gd name="T42" fmla="*/ 0 w 2"/>
              <a:gd name="T43" fmla="*/ 2147483647 h 2"/>
              <a:gd name="T44" fmla="*/ 0 w 2"/>
              <a:gd name="T45" fmla="*/ 2147483647 h 2"/>
              <a:gd name="T46" fmla="*/ 2147483647 w 2"/>
              <a:gd name="T47" fmla="*/ 2147483647 h 2"/>
              <a:gd name="T48" fmla="*/ 0 w 2"/>
              <a:gd name="T49" fmla="*/ 2147483647 h 2"/>
              <a:gd name="T50" fmla="*/ 0 w 2"/>
              <a:gd name="T51" fmla="*/ 2147483647 h 2"/>
              <a:gd name="T52" fmla="*/ 2147483647 w 2"/>
              <a:gd name="T53" fmla="*/ 2147483647 h 2"/>
              <a:gd name="T54" fmla="*/ 2147483647 w 2"/>
              <a:gd name="T55" fmla="*/ 2147483647 h 2"/>
              <a:gd name="T56" fmla="*/ 2147483647 w 2"/>
              <a:gd name="T57" fmla="*/ 0 h 2"/>
              <a:gd name="T58" fmla="*/ 0 w 2"/>
              <a:gd name="T59" fmla="*/ 0 h 2"/>
              <a:gd name="T60" fmla="*/ 0 w 2"/>
              <a:gd name="T61" fmla="*/ 0 h 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2">
                <a:moveTo>
                  <a:pt x="0" y="0"/>
                </a:moveTo>
                <a:lnTo>
                  <a:pt x="0" y="2"/>
                </a:lnTo>
                <a:lnTo>
                  <a:pt x="2" y="2"/>
                </a:lnTo>
                <a:lnTo>
                  <a:pt x="2" y="0"/>
                </a:lnTo>
                <a:lnTo>
                  <a:pt x="0" y="0"/>
                </a:lnTo>
                <a:lnTo>
                  <a:pt x="0" y="2"/>
                </a:lnTo>
                <a:lnTo>
                  <a:pt x="2" y="0"/>
                </a:lnTo>
                <a:lnTo>
                  <a:pt x="2" y="2"/>
                </a:lnTo>
                <a:lnTo>
                  <a:pt x="0" y="2"/>
                </a:lnTo>
                <a:lnTo>
                  <a:pt x="2" y="2"/>
                </a:lnTo>
                <a:lnTo>
                  <a:pt x="0" y="2"/>
                </a:lnTo>
                <a:lnTo>
                  <a:pt x="2" y="2"/>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6" name="Freeform 1134"/>
          <p:cNvSpPr>
            <a:spLocks/>
          </p:cNvSpPr>
          <p:nvPr/>
        </p:nvSpPr>
        <p:spPr bwMode="auto">
          <a:xfrm>
            <a:off x="937685" y="514350"/>
            <a:ext cx="4233" cy="6350"/>
          </a:xfrm>
          <a:custGeom>
            <a:avLst/>
            <a:gdLst>
              <a:gd name="T0" fmla="*/ 2147483647 w 2"/>
              <a:gd name="T1" fmla="*/ 2147483647 h 4"/>
              <a:gd name="T2" fmla="*/ 2147483647 w 2"/>
              <a:gd name="T3" fmla="*/ 2147483647 h 4"/>
              <a:gd name="T4" fmla="*/ 2147483647 w 2"/>
              <a:gd name="T5" fmla="*/ 2147483647 h 4"/>
              <a:gd name="T6" fmla="*/ 2147483647 w 2"/>
              <a:gd name="T7" fmla="*/ 2147483647 h 4"/>
              <a:gd name="T8" fmla="*/ 2147483647 w 2"/>
              <a:gd name="T9" fmla="*/ 0 h 4"/>
              <a:gd name="T10" fmla="*/ 2147483647 w 2"/>
              <a:gd name="T11" fmla="*/ 0 h 4"/>
              <a:gd name="T12" fmla="*/ 2147483647 w 2"/>
              <a:gd name="T13" fmla="*/ 0 h 4"/>
              <a:gd name="T14" fmla="*/ 0 w 2"/>
              <a:gd name="T15" fmla="*/ 2147483647 h 4"/>
              <a:gd name="T16" fmla="*/ 2147483647 w 2"/>
              <a:gd name="T17" fmla="*/ 2147483647 h 4"/>
              <a:gd name="T18" fmla="*/ 2147483647 w 2"/>
              <a:gd name="T19" fmla="*/ 2147483647 h 4"/>
              <a:gd name="T20" fmla="*/ 2147483647 w 2"/>
              <a:gd name="T21" fmla="*/ 2147483647 h 4"/>
              <a:gd name="T22" fmla="*/ 2147483647 w 2"/>
              <a:gd name="T23" fmla="*/ 0 h 4"/>
              <a:gd name="T24" fmla="*/ 2147483647 w 2"/>
              <a:gd name="T25" fmla="*/ 2147483647 h 4"/>
              <a:gd name="T26" fmla="*/ 2147483647 w 2"/>
              <a:gd name="T27" fmla="*/ 2147483647 h 4"/>
              <a:gd name="T28" fmla="*/ 2147483647 w 2"/>
              <a:gd name="T29" fmla="*/ 2147483647 h 4"/>
              <a:gd name="T30" fmla="*/ 2147483647 w 2"/>
              <a:gd name="T31" fmla="*/ 2147483647 h 4"/>
              <a:gd name="T32" fmla="*/ 2147483647 w 2"/>
              <a:gd name="T33" fmla="*/ 2147483647 h 4"/>
              <a:gd name="T34" fmla="*/ 2147483647 w 2"/>
              <a:gd name="T35" fmla="*/ 2147483647 h 4"/>
              <a:gd name="T36" fmla="*/ 2147483647 w 2"/>
              <a:gd name="T37" fmla="*/ 2147483647 h 4"/>
              <a:gd name="T38" fmla="*/ 2147483647 w 2"/>
              <a:gd name="T39" fmla="*/ 2147483647 h 4"/>
              <a:gd name="T40" fmla="*/ 2147483647 w 2"/>
              <a:gd name="T41" fmla="*/ 2147483647 h 4"/>
              <a:gd name="T42" fmla="*/ 2147483647 w 2"/>
              <a:gd name="T43" fmla="*/ 2147483647 h 4"/>
              <a:gd name="T44" fmla="*/ 2147483647 w 2"/>
              <a:gd name="T45" fmla="*/ 2147483647 h 4"/>
              <a:gd name="T46" fmla="*/ 2147483647 w 2"/>
              <a:gd name="T47" fmla="*/ 2147483647 h 4"/>
              <a:gd name="T48" fmla="*/ 2147483647 w 2"/>
              <a:gd name="T49" fmla="*/ 2147483647 h 4"/>
              <a:gd name="T50" fmla="*/ 2147483647 w 2"/>
              <a:gd name="T51" fmla="*/ 2147483647 h 4"/>
              <a:gd name="T52" fmla="*/ 0 w 2"/>
              <a:gd name="T53" fmla="*/ 2147483647 h 4"/>
              <a:gd name="T54" fmla="*/ 2147483647 w 2"/>
              <a:gd name="T55" fmla="*/ 2147483647 h 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 h="4">
                <a:moveTo>
                  <a:pt x="2" y="4"/>
                </a:moveTo>
                <a:lnTo>
                  <a:pt x="2" y="4"/>
                </a:lnTo>
                <a:lnTo>
                  <a:pt x="2" y="2"/>
                </a:lnTo>
                <a:lnTo>
                  <a:pt x="2" y="0"/>
                </a:lnTo>
                <a:lnTo>
                  <a:pt x="0" y="2"/>
                </a:lnTo>
                <a:lnTo>
                  <a:pt x="2" y="4"/>
                </a:lnTo>
                <a:lnTo>
                  <a:pt x="2" y="2"/>
                </a:lnTo>
                <a:lnTo>
                  <a:pt x="2" y="0"/>
                </a:lnTo>
                <a:lnTo>
                  <a:pt x="2" y="2"/>
                </a:lnTo>
                <a:lnTo>
                  <a:pt x="0" y="2"/>
                </a:lnTo>
                <a:lnTo>
                  <a:pt x="2"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7" name="Freeform 1141"/>
          <p:cNvSpPr>
            <a:spLocks/>
          </p:cNvSpPr>
          <p:nvPr/>
        </p:nvSpPr>
        <p:spPr bwMode="auto">
          <a:xfrm>
            <a:off x="941918" y="479425"/>
            <a:ext cx="2116" cy="6350"/>
          </a:xfrm>
          <a:custGeom>
            <a:avLst/>
            <a:gdLst>
              <a:gd name="T0" fmla="*/ 0 w 1587"/>
              <a:gd name="T1" fmla="*/ 2147483647 h 4"/>
              <a:gd name="T2" fmla="*/ 0 w 1587"/>
              <a:gd name="T3" fmla="*/ 2147483647 h 4"/>
              <a:gd name="T4" fmla="*/ 0 w 1587"/>
              <a:gd name="T5" fmla="*/ 0 h 4"/>
              <a:gd name="T6" fmla="*/ 0 w 1587"/>
              <a:gd name="T7" fmla="*/ 0 h 4"/>
              <a:gd name="T8" fmla="*/ 0 w 1587"/>
              <a:gd name="T9" fmla="*/ 2147483647 h 4"/>
              <a:gd name="T10" fmla="*/ 0 w 1587"/>
              <a:gd name="T11" fmla="*/ 2147483647 h 4"/>
              <a:gd name="T12" fmla="*/ 0 w 1587"/>
              <a:gd name="T13" fmla="*/ 2147483647 h 4"/>
              <a:gd name="T14" fmla="*/ 0 w 1587"/>
              <a:gd name="T15" fmla="*/ 2147483647 h 4"/>
              <a:gd name="T16" fmla="*/ 0 w 1587"/>
              <a:gd name="T17" fmla="*/ 2147483647 h 4"/>
              <a:gd name="T18" fmla="*/ 0 w 1587"/>
              <a:gd name="T19" fmla="*/ 2147483647 h 4"/>
              <a:gd name="T20" fmla="*/ 0 w 1587"/>
              <a:gd name="T21" fmla="*/ 2147483647 h 4"/>
              <a:gd name="T22" fmla="*/ 0 w 1587"/>
              <a:gd name="T23" fmla="*/ 2147483647 h 4"/>
              <a:gd name="T24" fmla="*/ 0 w 1587"/>
              <a:gd name="T25" fmla="*/ 2147483647 h 4"/>
              <a:gd name="T26" fmla="*/ 0 w 1587"/>
              <a:gd name="T27" fmla="*/ 2147483647 h 4"/>
              <a:gd name="T28" fmla="*/ 0 w 1587"/>
              <a:gd name="T29" fmla="*/ 2147483647 h 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87" h="4">
                <a:moveTo>
                  <a:pt x="0" y="4"/>
                </a:moveTo>
                <a:lnTo>
                  <a:pt x="0" y="2"/>
                </a:lnTo>
                <a:lnTo>
                  <a:pt x="0" y="0"/>
                </a:lnTo>
                <a:lnTo>
                  <a:pt x="0" y="2"/>
                </a:lnTo>
                <a:lnTo>
                  <a:pt x="0" y="4"/>
                </a:lnTo>
                <a:lnTo>
                  <a:pt x="0" y="2"/>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8" name="Freeform 1148"/>
          <p:cNvSpPr>
            <a:spLocks/>
          </p:cNvSpPr>
          <p:nvPr/>
        </p:nvSpPr>
        <p:spPr bwMode="auto">
          <a:xfrm>
            <a:off x="924985" y="460376"/>
            <a:ext cx="4233" cy="3175"/>
          </a:xfrm>
          <a:custGeom>
            <a:avLst/>
            <a:gdLst>
              <a:gd name="T0" fmla="*/ 2147483647 w 2"/>
              <a:gd name="T1" fmla="*/ 2147483647 h 2"/>
              <a:gd name="T2" fmla="*/ 2147483647 w 2"/>
              <a:gd name="T3" fmla="*/ 0 h 2"/>
              <a:gd name="T4" fmla="*/ 2147483647 w 2"/>
              <a:gd name="T5" fmla="*/ 0 h 2"/>
              <a:gd name="T6" fmla="*/ 2147483647 w 2"/>
              <a:gd name="T7" fmla="*/ 0 h 2"/>
              <a:gd name="T8" fmla="*/ 2147483647 w 2"/>
              <a:gd name="T9" fmla="*/ 0 h 2"/>
              <a:gd name="T10" fmla="*/ 0 w 2"/>
              <a:gd name="T11" fmla="*/ 0 h 2"/>
              <a:gd name="T12" fmla="*/ 0 w 2"/>
              <a:gd name="T13" fmla="*/ 0 h 2"/>
              <a:gd name="T14" fmla="*/ 0 w 2"/>
              <a:gd name="T15" fmla="*/ 2147483647 h 2"/>
              <a:gd name="T16" fmla="*/ 0 w 2"/>
              <a:gd name="T17" fmla="*/ 2147483647 h 2"/>
              <a:gd name="T18" fmla="*/ 0 w 2"/>
              <a:gd name="T19" fmla="*/ 2147483647 h 2"/>
              <a:gd name="T20" fmla="*/ 2147483647 w 2"/>
              <a:gd name="T21" fmla="*/ 2147483647 h 2"/>
              <a:gd name="T22" fmla="*/ 2147483647 w 2"/>
              <a:gd name="T23" fmla="*/ 2147483647 h 2"/>
              <a:gd name="T24" fmla="*/ 2147483647 w 2"/>
              <a:gd name="T25" fmla="*/ 0 h 2"/>
              <a:gd name="T26" fmla="*/ 2147483647 w 2"/>
              <a:gd name="T27" fmla="*/ 0 h 2"/>
              <a:gd name="T28" fmla="*/ 2147483647 w 2"/>
              <a:gd name="T29" fmla="*/ 0 h 2"/>
              <a:gd name="T30" fmla="*/ 0 w 2"/>
              <a:gd name="T31" fmla="*/ 2147483647 h 2"/>
              <a:gd name="T32" fmla="*/ 2147483647 w 2"/>
              <a:gd name="T33" fmla="*/ 2147483647 h 2"/>
              <a:gd name="T34" fmla="*/ 2147483647 w 2"/>
              <a:gd name="T35" fmla="*/ 0 h 2"/>
              <a:gd name="T36" fmla="*/ 0 w 2"/>
              <a:gd name="T37" fmla="*/ 2147483647 h 2"/>
              <a:gd name="T38" fmla="*/ 2147483647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0 w 2"/>
              <a:gd name="T55" fmla="*/ 2147483647 h 2"/>
              <a:gd name="T56" fmla="*/ 0 w 2"/>
              <a:gd name="T57" fmla="*/ 2147483647 h 2"/>
              <a:gd name="T58" fmla="*/ 2147483647 w 2"/>
              <a:gd name="T59" fmla="*/ 2147483647 h 2"/>
              <a:gd name="T60" fmla="*/ 2147483647 w 2"/>
              <a:gd name="T61" fmla="*/ 2147483647 h 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2">
                <a:moveTo>
                  <a:pt x="2" y="2"/>
                </a:moveTo>
                <a:lnTo>
                  <a:pt x="2" y="0"/>
                </a:lnTo>
                <a:lnTo>
                  <a:pt x="0" y="0"/>
                </a:lnTo>
                <a:lnTo>
                  <a:pt x="0" y="2"/>
                </a:lnTo>
                <a:lnTo>
                  <a:pt x="2" y="2"/>
                </a:lnTo>
                <a:lnTo>
                  <a:pt x="2" y="0"/>
                </a:lnTo>
                <a:lnTo>
                  <a:pt x="0" y="2"/>
                </a:lnTo>
                <a:lnTo>
                  <a:pt x="2" y="2"/>
                </a:lnTo>
                <a:lnTo>
                  <a:pt x="2" y="0"/>
                </a:lnTo>
                <a:lnTo>
                  <a:pt x="0" y="2"/>
                </a:lnTo>
                <a:lnTo>
                  <a:pt x="2" y="2"/>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19" name="Freeform 1150"/>
          <p:cNvSpPr>
            <a:spLocks/>
          </p:cNvSpPr>
          <p:nvPr/>
        </p:nvSpPr>
        <p:spPr bwMode="auto">
          <a:xfrm>
            <a:off x="912285" y="447676"/>
            <a:ext cx="2116" cy="3175"/>
          </a:xfrm>
          <a:custGeom>
            <a:avLst/>
            <a:gdLst>
              <a:gd name="T0" fmla="*/ 0 w 1587"/>
              <a:gd name="T1" fmla="*/ 2147483647 h 2"/>
              <a:gd name="T2" fmla="*/ 0 w 1587"/>
              <a:gd name="T3" fmla="*/ 0 h 2"/>
              <a:gd name="T4" fmla="*/ 0 w 1587"/>
              <a:gd name="T5" fmla="*/ 2147483647 h 2"/>
              <a:gd name="T6" fmla="*/ 0 60000 65536"/>
              <a:gd name="T7" fmla="*/ 0 60000 65536"/>
              <a:gd name="T8" fmla="*/ 0 60000 65536"/>
            </a:gdLst>
            <a:ahLst/>
            <a:cxnLst>
              <a:cxn ang="T6">
                <a:pos x="T0" y="T1"/>
              </a:cxn>
              <a:cxn ang="T7">
                <a:pos x="T2" y="T3"/>
              </a:cxn>
              <a:cxn ang="T8">
                <a:pos x="T4" y="T5"/>
              </a:cxn>
            </a:cxnLst>
            <a:rect l="0" t="0" r="r" b="b"/>
            <a:pathLst>
              <a:path w="1587" h="2">
                <a:moveTo>
                  <a:pt x="0" y="2"/>
                </a:move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0" name="Freeform 1152"/>
          <p:cNvSpPr>
            <a:spLocks/>
          </p:cNvSpPr>
          <p:nvPr/>
        </p:nvSpPr>
        <p:spPr bwMode="auto">
          <a:xfrm>
            <a:off x="912285" y="447676"/>
            <a:ext cx="4233" cy="3175"/>
          </a:xfrm>
          <a:custGeom>
            <a:avLst/>
            <a:gdLst>
              <a:gd name="T0" fmla="*/ 2147483647 w 2"/>
              <a:gd name="T1" fmla="*/ 0 h 2"/>
              <a:gd name="T2" fmla="*/ 0 w 2"/>
              <a:gd name="T3" fmla="*/ 0 h 2"/>
              <a:gd name="T4" fmla="*/ 0 w 2"/>
              <a:gd name="T5" fmla="*/ 0 h 2"/>
              <a:gd name="T6" fmla="*/ 0 w 2"/>
              <a:gd name="T7" fmla="*/ 0 h 2"/>
              <a:gd name="T8" fmla="*/ 0 w 2"/>
              <a:gd name="T9" fmla="*/ 2147483647 h 2"/>
              <a:gd name="T10" fmla="*/ 2147483647 w 2"/>
              <a:gd name="T11" fmla="*/ 2147483647 h 2"/>
              <a:gd name="T12" fmla="*/ 2147483647 w 2"/>
              <a:gd name="T13" fmla="*/ 0 h 2"/>
              <a:gd name="T14" fmla="*/ 0 w 2"/>
              <a:gd name="T15" fmla="*/ 0 h 2"/>
              <a:gd name="T16" fmla="*/ 0 w 2"/>
              <a:gd name="T17" fmla="*/ 0 h 2"/>
              <a:gd name="T18" fmla="*/ 0 w 2"/>
              <a:gd name="T19" fmla="*/ 0 h 2"/>
              <a:gd name="T20" fmla="*/ 0 w 2"/>
              <a:gd name="T21" fmla="*/ 2147483647 h 2"/>
              <a:gd name="T22" fmla="*/ 2147483647 w 2"/>
              <a:gd name="T23" fmla="*/ 2147483647 h 2"/>
              <a:gd name="T24" fmla="*/ 2147483647 w 2"/>
              <a:gd name="T25" fmla="*/ 0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0"/>
                </a:moveTo>
                <a:lnTo>
                  <a:pt x="0" y="0"/>
                </a:lnTo>
                <a:lnTo>
                  <a:pt x="0" y="2"/>
                </a:lnTo>
                <a:lnTo>
                  <a:pt x="2" y="2"/>
                </a:lnTo>
                <a:lnTo>
                  <a:pt x="2" y="0"/>
                </a:lnTo>
                <a:lnTo>
                  <a:pt x="0" y="0"/>
                </a:lnTo>
                <a:lnTo>
                  <a:pt x="0" y="2"/>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1" name="Freeform 1154"/>
          <p:cNvSpPr>
            <a:spLocks/>
          </p:cNvSpPr>
          <p:nvPr/>
        </p:nvSpPr>
        <p:spPr bwMode="auto">
          <a:xfrm>
            <a:off x="886885" y="434975"/>
            <a:ext cx="4233" cy="1588"/>
          </a:xfrm>
          <a:custGeom>
            <a:avLst/>
            <a:gdLst>
              <a:gd name="T0" fmla="*/ 2147483647 w 2"/>
              <a:gd name="T1" fmla="*/ 0 h 1588"/>
              <a:gd name="T2" fmla="*/ 0 w 2"/>
              <a:gd name="T3" fmla="*/ 0 h 1588"/>
              <a:gd name="T4" fmla="*/ 2147483647 w 2"/>
              <a:gd name="T5" fmla="*/ 0 h 1588"/>
              <a:gd name="T6" fmla="*/ 0 60000 65536"/>
              <a:gd name="T7" fmla="*/ 0 60000 65536"/>
              <a:gd name="T8" fmla="*/ 0 60000 65536"/>
            </a:gdLst>
            <a:ahLst/>
            <a:cxnLst>
              <a:cxn ang="T6">
                <a:pos x="T0" y="T1"/>
              </a:cxn>
              <a:cxn ang="T7">
                <a:pos x="T2" y="T3"/>
              </a:cxn>
              <a:cxn ang="T8">
                <a:pos x="T4" y="T5"/>
              </a:cxn>
            </a:cxnLst>
            <a:rect l="0" t="0" r="r" b="b"/>
            <a:pathLst>
              <a:path w="2" h="1588">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2" name="Freeform 1156"/>
          <p:cNvSpPr>
            <a:spLocks/>
          </p:cNvSpPr>
          <p:nvPr/>
        </p:nvSpPr>
        <p:spPr bwMode="auto">
          <a:xfrm>
            <a:off x="886885" y="431801"/>
            <a:ext cx="4233" cy="3175"/>
          </a:xfrm>
          <a:custGeom>
            <a:avLst/>
            <a:gdLst>
              <a:gd name="T0" fmla="*/ 2147483647 w 2"/>
              <a:gd name="T1" fmla="*/ 2147483647 h 2"/>
              <a:gd name="T2" fmla="*/ 0 w 2"/>
              <a:gd name="T3" fmla="*/ 0 h 2"/>
              <a:gd name="T4" fmla="*/ 0 w 2"/>
              <a:gd name="T5" fmla="*/ 0 h 2"/>
              <a:gd name="T6" fmla="*/ 0 w 2"/>
              <a:gd name="T7" fmla="*/ 2147483647 h 2"/>
              <a:gd name="T8" fmla="*/ 2147483647 w 2"/>
              <a:gd name="T9" fmla="*/ 2147483647 h 2"/>
              <a:gd name="T10" fmla="*/ 2147483647 w 2"/>
              <a:gd name="T11" fmla="*/ 2147483647 h 2"/>
              <a:gd name="T12" fmla="*/ 2147483647 w 2"/>
              <a:gd name="T13" fmla="*/ 2147483647 h 2"/>
              <a:gd name="T14" fmla="*/ 0 w 2"/>
              <a:gd name="T15" fmla="*/ 0 h 2"/>
              <a:gd name="T16" fmla="*/ 0 w 2"/>
              <a:gd name="T17" fmla="*/ 0 h 2"/>
              <a:gd name="T18" fmla="*/ 0 w 2"/>
              <a:gd name="T19" fmla="*/ 2147483647 h 2"/>
              <a:gd name="T20" fmla="*/ 2147483647 w 2"/>
              <a:gd name="T21" fmla="*/ 2147483647 h 2"/>
              <a:gd name="T22" fmla="*/ 2147483647 w 2"/>
              <a:gd name="T23" fmla="*/ 2147483647 h 2"/>
              <a:gd name="T24" fmla="*/ 2147483647 w 2"/>
              <a:gd name="T25" fmla="*/ 2147483647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2"/>
                </a:moveTo>
                <a:lnTo>
                  <a:pt x="0" y="0"/>
                </a:lnTo>
                <a:lnTo>
                  <a:pt x="0" y="2"/>
                </a:lnTo>
                <a:lnTo>
                  <a:pt x="2" y="2"/>
                </a:lnTo>
                <a:lnTo>
                  <a:pt x="0" y="0"/>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3" name="Freeform 1163"/>
          <p:cNvSpPr>
            <a:spLocks/>
          </p:cNvSpPr>
          <p:nvPr/>
        </p:nvSpPr>
        <p:spPr bwMode="auto">
          <a:xfrm>
            <a:off x="814917" y="415926"/>
            <a:ext cx="8467" cy="3175"/>
          </a:xfrm>
          <a:custGeom>
            <a:avLst/>
            <a:gdLst>
              <a:gd name="T0" fmla="*/ 2147483647 w 4"/>
              <a:gd name="T1" fmla="*/ 2147483647 h 2"/>
              <a:gd name="T2" fmla="*/ 2147483647 w 4"/>
              <a:gd name="T3" fmla="*/ 2147483647 h 2"/>
              <a:gd name="T4" fmla="*/ 2147483647 w 4"/>
              <a:gd name="T5" fmla="*/ 2147483647 h 2"/>
              <a:gd name="T6" fmla="*/ 2147483647 w 4"/>
              <a:gd name="T7" fmla="*/ 0 h 2"/>
              <a:gd name="T8" fmla="*/ 2147483647 w 4"/>
              <a:gd name="T9" fmla="*/ 0 h 2"/>
              <a:gd name="T10" fmla="*/ 2147483647 w 4"/>
              <a:gd name="T11" fmla="*/ 0 h 2"/>
              <a:gd name="T12" fmla="*/ 2147483647 w 4"/>
              <a:gd name="T13" fmla="*/ 0 h 2"/>
              <a:gd name="T14" fmla="*/ 0 w 4"/>
              <a:gd name="T15" fmla="*/ 2147483647 h 2"/>
              <a:gd name="T16" fmla="*/ 2147483647 w 4"/>
              <a:gd name="T17" fmla="*/ 2147483647 h 2"/>
              <a:gd name="T18" fmla="*/ 2147483647 w 4"/>
              <a:gd name="T19" fmla="*/ 0 h 2"/>
              <a:gd name="T20" fmla="*/ 2147483647 w 4"/>
              <a:gd name="T21" fmla="*/ 2147483647 h 2"/>
              <a:gd name="T22" fmla="*/ 2147483647 w 4"/>
              <a:gd name="T23" fmla="*/ 0 h 2"/>
              <a:gd name="T24" fmla="*/ 2147483647 w 4"/>
              <a:gd name="T25" fmla="*/ 0 h 2"/>
              <a:gd name="T26" fmla="*/ 2147483647 w 4"/>
              <a:gd name="T27" fmla="*/ 0 h 2"/>
              <a:gd name="T28" fmla="*/ 2147483647 w 4"/>
              <a:gd name="T29" fmla="*/ 0 h 2"/>
              <a:gd name="T30" fmla="*/ 0 w 4"/>
              <a:gd name="T31" fmla="*/ 0 h 2"/>
              <a:gd name="T32" fmla="*/ 2147483647 w 4"/>
              <a:gd name="T33" fmla="*/ 2147483647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 h="2">
                <a:moveTo>
                  <a:pt x="2" y="2"/>
                </a:moveTo>
                <a:lnTo>
                  <a:pt x="2" y="2"/>
                </a:lnTo>
                <a:lnTo>
                  <a:pt x="4" y="2"/>
                </a:lnTo>
                <a:lnTo>
                  <a:pt x="4" y="0"/>
                </a:lnTo>
                <a:lnTo>
                  <a:pt x="2" y="0"/>
                </a:lnTo>
                <a:lnTo>
                  <a:pt x="0" y="2"/>
                </a:lnTo>
                <a:lnTo>
                  <a:pt x="2" y="2"/>
                </a:lnTo>
                <a:lnTo>
                  <a:pt x="2" y="0"/>
                </a:lnTo>
                <a:lnTo>
                  <a:pt x="4" y="2"/>
                </a:lnTo>
                <a:lnTo>
                  <a:pt x="4" y="0"/>
                </a:lnTo>
                <a:lnTo>
                  <a:pt x="2" y="0"/>
                </a:lnTo>
                <a:lnTo>
                  <a:pt x="0" y="0"/>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4" name="Freeform 1172"/>
          <p:cNvSpPr>
            <a:spLocks/>
          </p:cNvSpPr>
          <p:nvPr/>
        </p:nvSpPr>
        <p:spPr bwMode="auto">
          <a:xfrm>
            <a:off x="776818" y="476251"/>
            <a:ext cx="4233" cy="3175"/>
          </a:xfrm>
          <a:custGeom>
            <a:avLst/>
            <a:gdLst>
              <a:gd name="T0" fmla="*/ 0 w 2"/>
              <a:gd name="T1" fmla="*/ 2147483647 h 2"/>
              <a:gd name="T2" fmla="*/ 0 w 2"/>
              <a:gd name="T3" fmla="*/ 2147483647 h 2"/>
              <a:gd name="T4" fmla="*/ 2147483647 w 2"/>
              <a:gd name="T5" fmla="*/ 2147483647 h 2"/>
              <a:gd name="T6" fmla="*/ 0 w 2"/>
              <a:gd name="T7" fmla="*/ 0 h 2"/>
              <a:gd name="T8" fmla="*/ 0 w 2"/>
              <a:gd name="T9" fmla="*/ 0 h 2"/>
              <a:gd name="T10" fmla="*/ 0 w 2"/>
              <a:gd name="T11" fmla="*/ 0 h 2"/>
              <a:gd name="T12" fmla="*/ 0 w 2"/>
              <a:gd name="T13" fmla="*/ 2147483647 h 2"/>
              <a:gd name="T14" fmla="*/ 0 w 2"/>
              <a:gd name="T15" fmla="*/ 2147483647 h 2"/>
              <a:gd name="T16" fmla="*/ 0 w 2"/>
              <a:gd name="T17" fmla="*/ 2147483647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0 w 2"/>
              <a:gd name="T29" fmla="*/ 2147483647 h 2"/>
              <a:gd name="T30" fmla="*/ 0 w 2"/>
              <a:gd name="T31" fmla="*/ 2147483647 h 2"/>
              <a:gd name="T32" fmla="*/ 0 w 2"/>
              <a:gd name="T33" fmla="*/ 2147483647 h 2"/>
              <a:gd name="T34" fmla="*/ 0 w 2"/>
              <a:gd name="T35" fmla="*/ 2147483647 h 2"/>
              <a:gd name="T36" fmla="*/ 0 w 2"/>
              <a:gd name="T37" fmla="*/ 2147483647 h 2"/>
              <a:gd name="T38" fmla="*/ 0 w 2"/>
              <a:gd name="T39" fmla="*/ 2147483647 h 2"/>
              <a:gd name="T40" fmla="*/ 0 w 2"/>
              <a:gd name="T41" fmla="*/ 2147483647 h 2"/>
              <a:gd name="T42" fmla="*/ 0 w 2"/>
              <a:gd name="T43" fmla="*/ 2147483647 h 2"/>
              <a:gd name="T44" fmla="*/ 0 w 2"/>
              <a:gd name="T45" fmla="*/ 2147483647 h 2"/>
              <a:gd name="T46" fmla="*/ 0 w 2"/>
              <a:gd name="T47" fmla="*/ 2147483647 h 2"/>
              <a:gd name="T48" fmla="*/ 0 w 2"/>
              <a:gd name="T49" fmla="*/ 2147483647 h 2"/>
              <a:gd name="T50" fmla="*/ 0 w 2"/>
              <a:gd name="T51" fmla="*/ 2147483647 h 2"/>
              <a:gd name="T52" fmla="*/ 0 w 2"/>
              <a:gd name="T53" fmla="*/ 2147483647 h 2"/>
              <a:gd name="T54" fmla="*/ 0 w 2"/>
              <a:gd name="T55" fmla="*/ 2147483647 h 2"/>
              <a:gd name="T56" fmla="*/ 0 w 2"/>
              <a:gd name="T57" fmla="*/ 2147483647 h 2"/>
              <a:gd name="T58" fmla="*/ 0 w 2"/>
              <a:gd name="T59" fmla="*/ 2147483647 h 2"/>
              <a:gd name="T60" fmla="*/ 0 w 2"/>
              <a:gd name="T61" fmla="*/ 2147483647 h 2"/>
              <a:gd name="T62" fmla="*/ 0 w 2"/>
              <a:gd name="T63" fmla="*/ 2147483647 h 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 h="2">
                <a:moveTo>
                  <a:pt x="0" y="2"/>
                </a:moveTo>
                <a:lnTo>
                  <a:pt x="0" y="2"/>
                </a:lnTo>
                <a:lnTo>
                  <a:pt x="2"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5" name="Freeform 1177"/>
          <p:cNvSpPr>
            <a:spLocks/>
          </p:cNvSpPr>
          <p:nvPr/>
        </p:nvSpPr>
        <p:spPr bwMode="auto">
          <a:xfrm>
            <a:off x="742952" y="534989"/>
            <a:ext cx="4233" cy="3175"/>
          </a:xfrm>
          <a:custGeom>
            <a:avLst/>
            <a:gdLst>
              <a:gd name="T0" fmla="*/ 0 w 2"/>
              <a:gd name="T1" fmla="*/ 2147483647 h 2"/>
              <a:gd name="T2" fmla="*/ 2147483647 w 2"/>
              <a:gd name="T3" fmla="*/ 2147483647 h 2"/>
              <a:gd name="T4" fmla="*/ 2147483647 w 2"/>
              <a:gd name="T5" fmla="*/ 2147483647 h 2"/>
              <a:gd name="T6" fmla="*/ 2147483647 w 2"/>
              <a:gd name="T7" fmla="*/ 0 h 2"/>
              <a:gd name="T8" fmla="*/ 2147483647 w 2"/>
              <a:gd name="T9" fmla="*/ 0 h 2"/>
              <a:gd name="T10" fmla="*/ 2147483647 w 2"/>
              <a:gd name="T11" fmla="*/ 0 h 2"/>
              <a:gd name="T12" fmla="*/ 0 w 2"/>
              <a:gd name="T13" fmla="*/ 0 h 2"/>
              <a:gd name="T14" fmla="*/ 0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0 h 2"/>
              <a:gd name="T30" fmla="*/ 0 w 2"/>
              <a:gd name="T31" fmla="*/ 0 h 2"/>
              <a:gd name="T32" fmla="*/ 0 w 2"/>
              <a:gd name="T33" fmla="*/ 0 h 2"/>
              <a:gd name="T34" fmla="*/ 0 w 2"/>
              <a:gd name="T35" fmla="*/ 0 h 2"/>
              <a:gd name="T36" fmla="*/ 0 w 2"/>
              <a:gd name="T37" fmla="*/ 0 h 2"/>
              <a:gd name="T38" fmla="*/ 0 w 2"/>
              <a:gd name="T39" fmla="*/ 2147483647 h 2"/>
              <a:gd name="T40" fmla="*/ 0 w 2"/>
              <a:gd name="T41" fmla="*/ 2147483647 h 2"/>
              <a:gd name="T42" fmla="*/ 2147483647 w 2"/>
              <a:gd name="T43" fmla="*/ 2147483647 h 2"/>
              <a:gd name="T44" fmla="*/ 2147483647 w 2"/>
              <a:gd name="T45" fmla="*/ 0 h 2"/>
              <a:gd name="T46" fmla="*/ 2147483647 w 2"/>
              <a:gd name="T47" fmla="*/ 0 h 2"/>
              <a:gd name="T48" fmla="*/ 2147483647 w 2"/>
              <a:gd name="T49" fmla="*/ 0 h 2"/>
              <a:gd name="T50" fmla="*/ 2147483647 w 2"/>
              <a:gd name="T51" fmla="*/ 0 h 2"/>
              <a:gd name="T52" fmla="*/ 2147483647 w 2"/>
              <a:gd name="T53" fmla="*/ 0 h 2"/>
              <a:gd name="T54" fmla="*/ 2147483647 w 2"/>
              <a:gd name="T55" fmla="*/ 0 h 2"/>
              <a:gd name="T56" fmla="*/ 2147483647 w 2"/>
              <a:gd name="T57" fmla="*/ 0 h 2"/>
              <a:gd name="T58" fmla="*/ 2147483647 w 2"/>
              <a:gd name="T59" fmla="*/ 0 h 2"/>
              <a:gd name="T60" fmla="*/ 2147483647 w 2"/>
              <a:gd name="T61" fmla="*/ 0 h 2"/>
              <a:gd name="T62" fmla="*/ 2147483647 w 2"/>
              <a:gd name="T63" fmla="*/ 0 h 2"/>
              <a:gd name="T64" fmla="*/ 2147483647 w 2"/>
              <a:gd name="T65" fmla="*/ 0 h 2"/>
              <a:gd name="T66" fmla="*/ 2147483647 w 2"/>
              <a:gd name="T67" fmla="*/ 2147483647 h 2"/>
              <a:gd name="T68" fmla="*/ 2147483647 w 2"/>
              <a:gd name="T69" fmla="*/ 0 h 2"/>
              <a:gd name="T70" fmla="*/ 2147483647 w 2"/>
              <a:gd name="T71" fmla="*/ 0 h 2"/>
              <a:gd name="T72" fmla="*/ 0 w 2"/>
              <a:gd name="T73" fmla="*/ 0 h 2"/>
              <a:gd name="T74" fmla="*/ 0 w 2"/>
              <a:gd name="T75" fmla="*/ 0 h 2"/>
              <a:gd name="T76" fmla="*/ 0 w 2"/>
              <a:gd name="T77" fmla="*/ 2147483647 h 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 h="2">
                <a:moveTo>
                  <a:pt x="0" y="2"/>
                </a:moveTo>
                <a:lnTo>
                  <a:pt x="2" y="2"/>
                </a:lnTo>
                <a:lnTo>
                  <a:pt x="2" y="0"/>
                </a:lnTo>
                <a:lnTo>
                  <a:pt x="0" y="0"/>
                </a:lnTo>
                <a:lnTo>
                  <a:pt x="0" y="2"/>
                </a:lnTo>
                <a:lnTo>
                  <a:pt x="2" y="2"/>
                </a:lnTo>
                <a:lnTo>
                  <a:pt x="2" y="0"/>
                </a:lnTo>
                <a:lnTo>
                  <a:pt x="2"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6" name="Freeform 1180"/>
          <p:cNvSpPr>
            <a:spLocks/>
          </p:cNvSpPr>
          <p:nvPr/>
        </p:nvSpPr>
        <p:spPr bwMode="auto">
          <a:xfrm>
            <a:off x="747185" y="530226"/>
            <a:ext cx="4233" cy="4763"/>
          </a:xfrm>
          <a:custGeom>
            <a:avLst/>
            <a:gdLst>
              <a:gd name="T0" fmla="*/ 0 w 2"/>
              <a:gd name="T1" fmla="*/ 2147483647 h 3"/>
              <a:gd name="T2" fmla="*/ 0 w 2"/>
              <a:gd name="T3" fmla="*/ 2147483647 h 3"/>
              <a:gd name="T4" fmla="*/ 2147483647 w 2"/>
              <a:gd name="T5" fmla="*/ 2147483647 h 3"/>
              <a:gd name="T6" fmla="*/ 2147483647 w 2"/>
              <a:gd name="T7" fmla="*/ 2147483647 h 3"/>
              <a:gd name="T8" fmla="*/ 0 w 2"/>
              <a:gd name="T9" fmla="*/ 0 h 3"/>
              <a:gd name="T10" fmla="*/ 0 w 2"/>
              <a:gd name="T11" fmla="*/ 0 h 3"/>
              <a:gd name="T12" fmla="*/ 0 w 2"/>
              <a:gd name="T13" fmla="*/ 0 h 3"/>
              <a:gd name="T14" fmla="*/ 0 w 2"/>
              <a:gd name="T15" fmla="*/ 2147483647 h 3"/>
              <a:gd name="T16" fmla="*/ 0 w 2"/>
              <a:gd name="T17" fmla="*/ 2147483647 h 3"/>
              <a:gd name="T18" fmla="*/ 0 w 2"/>
              <a:gd name="T19" fmla="*/ 2147483647 h 3"/>
              <a:gd name="T20" fmla="*/ 0 w 2"/>
              <a:gd name="T21" fmla="*/ 2147483647 h 3"/>
              <a:gd name="T22" fmla="*/ 0 w 2"/>
              <a:gd name="T23" fmla="*/ 0 h 3"/>
              <a:gd name="T24" fmla="*/ 0 w 2"/>
              <a:gd name="T25" fmla="*/ 2147483647 h 3"/>
              <a:gd name="T26" fmla="*/ 0 w 2"/>
              <a:gd name="T27" fmla="*/ 2147483647 h 3"/>
              <a:gd name="T28" fmla="*/ 0 w 2"/>
              <a:gd name="T29" fmla="*/ 2147483647 h 3"/>
              <a:gd name="T30" fmla="*/ 0 w 2"/>
              <a:gd name="T31" fmla="*/ 2147483647 h 3"/>
              <a:gd name="T32" fmla="*/ 0 w 2"/>
              <a:gd name="T33" fmla="*/ 2147483647 h 3"/>
              <a:gd name="T34" fmla="*/ 0 w 2"/>
              <a:gd name="T35" fmla="*/ 2147483647 h 3"/>
              <a:gd name="T36" fmla="*/ 0 w 2"/>
              <a:gd name="T37" fmla="*/ 2147483647 h 3"/>
              <a:gd name="T38" fmla="*/ 0 w 2"/>
              <a:gd name="T39" fmla="*/ 2147483647 h 3"/>
              <a:gd name="T40" fmla="*/ 0 w 2"/>
              <a:gd name="T41" fmla="*/ 2147483647 h 3"/>
              <a:gd name="T42" fmla="*/ 0 w 2"/>
              <a:gd name="T43" fmla="*/ 2147483647 h 3"/>
              <a:gd name="T44" fmla="*/ 0 w 2"/>
              <a:gd name="T45" fmla="*/ 2147483647 h 3"/>
              <a:gd name="T46" fmla="*/ 0 w 2"/>
              <a:gd name="T47" fmla="*/ 2147483647 h 3"/>
              <a:gd name="T48" fmla="*/ 0 w 2"/>
              <a:gd name="T49" fmla="*/ 2147483647 h 3"/>
              <a:gd name="T50" fmla="*/ 0 w 2"/>
              <a:gd name="T51" fmla="*/ 2147483647 h 3"/>
              <a:gd name="T52" fmla="*/ 0 w 2"/>
              <a:gd name="T53" fmla="*/ 2147483647 h 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 h="3">
                <a:moveTo>
                  <a:pt x="0" y="3"/>
                </a:moveTo>
                <a:lnTo>
                  <a:pt x="0" y="3"/>
                </a:lnTo>
                <a:lnTo>
                  <a:pt x="2" y="3"/>
                </a:lnTo>
                <a:lnTo>
                  <a:pt x="0" y="0"/>
                </a:lnTo>
                <a:lnTo>
                  <a:pt x="0" y="3"/>
                </a:lnTo>
                <a:lnTo>
                  <a:pt x="0" y="0"/>
                </a:lnTo>
                <a:lnTo>
                  <a:pt x="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7" name="Line 1187"/>
          <p:cNvSpPr>
            <a:spLocks noChangeShapeType="1"/>
          </p:cNvSpPr>
          <p:nvPr/>
        </p:nvSpPr>
        <p:spPr bwMode="auto">
          <a:xfrm>
            <a:off x="759885" y="52070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8" name="Line 1188"/>
          <p:cNvSpPr>
            <a:spLocks noChangeShapeType="1"/>
          </p:cNvSpPr>
          <p:nvPr/>
        </p:nvSpPr>
        <p:spPr bwMode="auto">
          <a:xfrm>
            <a:off x="759885" y="52070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29" name="Freeform 1208"/>
          <p:cNvSpPr>
            <a:spLocks/>
          </p:cNvSpPr>
          <p:nvPr/>
        </p:nvSpPr>
        <p:spPr bwMode="auto">
          <a:xfrm>
            <a:off x="793751" y="557214"/>
            <a:ext cx="2116" cy="1587"/>
          </a:xfrm>
          <a:custGeom>
            <a:avLst/>
            <a:gdLst>
              <a:gd name="T0" fmla="*/ 0 w 1587"/>
              <a:gd name="T1" fmla="*/ 0 h 1587"/>
              <a:gd name="T2" fmla="*/ 0 w 1587"/>
              <a:gd name="T3" fmla="*/ 0 h 1587"/>
              <a:gd name="T4" fmla="*/ 0 w 1587"/>
              <a:gd name="T5" fmla="*/ 0 h 1587"/>
              <a:gd name="T6" fmla="*/ 0 60000 65536"/>
              <a:gd name="T7" fmla="*/ 0 60000 65536"/>
              <a:gd name="T8" fmla="*/ 0 60000 65536"/>
            </a:gdLst>
            <a:ahLst/>
            <a:cxnLst>
              <a:cxn ang="T6">
                <a:pos x="T0" y="T1"/>
              </a:cxn>
              <a:cxn ang="T7">
                <a:pos x="T2" y="T3"/>
              </a:cxn>
              <a:cxn ang="T8">
                <a:pos x="T4" y="T5"/>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0" name="Freeform 1210"/>
          <p:cNvSpPr>
            <a:spLocks/>
          </p:cNvSpPr>
          <p:nvPr/>
        </p:nvSpPr>
        <p:spPr bwMode="auto">
          <a:xfrm>
            <a:off x="793752" y="557214"/>
            <a:ext cx="4233" cy="3175"/>
          </a:xfrm>
          <a:custGeom>
            <a:avLst/>
            <a:gdLst>
              <a:gd name="T0" fmla="*/ 0 w 2"/>
              <a:gd name="T1" fmla="*/ 2147483647 h 2"/>
              <a:gd name="T2" fmla="*/ 0 w 2"/>
              <a:gd name="T3" fmla="*/ 2147483647 h 2"/>
              <a:gd name="T4" fmla="*/ 2147483647 w 2"/>
              <a:gd name="T5" fmla="*/ 2147483647 h 2"/>
              <a:gd name="T6" fmla="*/ 2147483647 w 2"/>
              <a:gd name="T7" fmla="*/ 0 h 2"/>
              <a:gd name="T8" fmla="*/ 2147483647 w 2"/>
              <a:gd name="T9" fmla="*/ 0 h 2"/>
              <a:gd name="T10" fmla="*/ 0 w 2"/>
              <a:gd name="T11" fmla="*/ 0 h 2"/>
              <a:gd name="T12" fmla="*/ 0 w 2"/>
              <a:gd name="T13" fmla="*/ 0 h 2"/>
              <a:gd name="T14" fmla="*/ 0 w 2"/>
              <a:gd name="T15" fmla="*/ 0 h 2"/>
              <a:gd name="T16" fmla="*/ 0 w 2"/>
              <a:gd name="T17" fmla="*/ 2147483647 h 2"/>
              <a:gd name="T18" fmla="*/ 0 w 2"/>
              <a:gd name="T19" fmla="*/ 2147483647 h 2"/>
              <a:gd name="T20" fmla="*/ 2147483647 w 2"/>
              <a:gd name="T21" fmla="*/ 2147483647 h 2"/>
              <a:gd name="T22" fmla="*/ 2147483647 w 2"/>
              <a:gd name="T23" fmla="*/ 0 h 2"/>
              <a:gd name="T24" fmla="*/ 2147483647 w 2"/>
              <a:gd name="T25" fmla="*/ 0 h 2"/>
              <a:gd name="T26" fmla="*/ 0 w 2"/>
              <a:gd name="T27" fmla="*/ 0 h 2"/>
              <a:gd name="T28" fmla="*/ 0 w 2"/>
              <a:gd name="T29" fmla="*/ 0 h 2"/>
              <a:gd name="T30" fmla="*/ 0 w 2"/>
              <a:gd name="T31" fmla="*/ 0 h 2"/>
              <a:gd name="T32" fmla="*/ 0 w 2"/>
              <a:gd name="T33" fmla="*/ 2147483647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2">
                <a:moveTo>
                  <a:pt x="0" y="2"/>
                </a:moveTo>
                <a:lnTo>
                  <a:pt x="0" y="2"/>
                </a:lnTo>
                <a:lnTo>
                  <a:pt x="2" y="2"/>
                </a:lnTo>
                <a:lnTo>
                  <a:pt x="2" y="0"/>
                </a:lnTo>
                <a:lnTo>
                  <a:pt x="0" y="0"/>
                </a:lnTo>
                <a:lnTo>
                  <a:pt x="0" y="2"/>
                </a:lnTo>
                <a:lnTo>
                  <a:pt x="2"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1" name="Freeform 1214"/>
          <p:cNvSpPr>
            <a:spLocks/>
          </p:cNvSpPr>
          <p:nvPr/>
        </p:nvSpPr>
        <p:spPr bwMode="auto">
          <a:xfrm>
            <a:off x="793752" y="557214"/>
            <a:ext cx="4233" cy="3175"/>
          </a:xfrm>
          <a:custGeom>
            <a:avLst/>
            <a:gdLst>
              <a:gd name="T0" fmla="*/ 0 w 2"/>
              <a:gd name="T1" fmla="*/ 2147483647 h 2"/>
              <a:gd name="T2" fmla="*/ 2147483647 w 2"/>
              <a:gd name="T3" fmla="*/ 2147483647 h 2"/>
              <a:gd name="T4" fmla="*/ 0 w 2"/>
              <a:gd name="T5" fmla="*/ 0 h 2"/>
              <a:gd name="T6" fmla="*/ 0 w 2"/>
              <a:gd name="T7" fmla="*/ 2147483647 h 2"/>
              <a:gd name="T8" fmla="*/ 0 w 2"/>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2">
                <a:moveTo>
                  <a:pt x="0" y="2"/>
                </a:moveTo>
                <a:lnTo>
                  <a:pt x="2"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2" name="Rectangle 1215"/>
          <p:cNvSpPr>
            <a:spLocks noChangeArrowheads="1"/>
          </p:cNvSpPr>
          <p:nvPr/>
        </p:nvSpPr>
        <p:spPr bwMode="auto">
          <a:xfrm>
            <a:off x="793751" y="627064"/>
            <a:ext cx="2116" cy="15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33" name="Freeform 1217"/>
          <p:cNvSpPr>
            <a:spLocks/>
          </p:cNvSpPr>
          <p:nvPr/>
        </p:nvSpPr>
        <p:spPr bwMode="auto">
          <a:xfrm>
            <a:off x="793751" y="627064"/>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4" name="Freeform 1219"/>
          <p:cNvSpPr>
            <a:spLocks/>
          </p:cNvSpPr>
          <p:nvPr/>
        </p:nvSpPr>
        <p:spPr bwMode="auto">
          <a:xfrm>
            <a:off x="975785" y="541339"/>
            <a:ext cx="2116" cy="1587"/>
          </a:xfrm>
          <a:custGeom>
            <a:avLst/>
            <a:gdLst>
              <a:gd name="T0" fmla="*/ 0 w 1587"/>
              <a:gd name="T1" fmla="*/ 0 h 1587"/>
              <a:gd name="T2" fmla="*/ 0 w 1587"/>
              <a:gd name="T3" fmla="*/ 0 h 1587"/>
              <a:gd name="T4" fmla="*/ 0 w 1587"/>
              <a:gd name="T5" fmla="*/ 0 h 1587"/>
              <a:gd name="T6" fmla="*/ 0 60000 65536"/>
              <a:gd name="T7" fmla="*/ 0 60000 65536"/>
              <a:gd name="T8" fmla="*/ 0 60000 65536"/>
            </a:gdLst>
            <a:ahLst/>
            <a:cxnLst>
              <a:cxn ang="T6">
                <a:pos x="T0" y="T1"/>
              </a:cxn>
              <a:cxn ang="T7">
                <a:pos x="T2" y="T3"/>
              </a:cxn>
              <a:cxn ang="T8">
                <a:pos x="T4" y="T5"/>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5" name="Freeform 1221"/>
          <p:cNvSpPr>
            <a:spLocks/>
          </p:cNvSpPr>
          <p:nvPr/>
        </p:nvSpPr>
        <p:spPr bwMode="auto">
          <a:xfrm>
            <a:off x="975785" y="541339"/>
            <a:ext cx="4233" cy="3175"/>
          </a:xfrm>
          <a:custGeom>
            <a:avLst/>
            <a:gdLst>
              <a:gd name="T0" fmla="*/ 2147483647 w 2"/>
              <a:gd name="T1" fmla="*/ 0 h 2"/>
              <a:gd name="T2" fmla="*/ 2147483647 w 2"/>
              <a:gd name="T3" fmla="*/ 0 h 2"/>
              <a:gd name="T4" fmla="*/ 2147483647 w 2"/>
              <a:gd name="T5" fmla="*/ 0 h 2"/>
              <a:gd name="T6" fmla="*/ 0 w 2"/>
              <a:gd name="T7" fmla="*/ 0 h 2"/>
              <a:gd name="T8" fmla="*/ 0 w 2"/>
              <a:gd name="T9" fmla="*/ 0 h 2"/>
              <a:gd name="T10" fmla="*/ 0 w 2"/>
              <a:gd name="T11" fmla="*/ 2147483647 h 2"/>
              <a:gd name="T12" fmla="*/ 2147483647 w 2"/>
              <a:gd name="T13" fmla="*/ 0 h 2"/>
              <a:gd name="T14" fmla="*/ 2147483647 w 2"/>
              <a:gd name="T15" fmla="*/ 0 h 2"/>
              <a:gd name="T16" fmla="*/ 2147483647 w 2"/>
              <a:gd name="T17" fmla="*/ 0 h 2"/>
              <a:gd name="T18" fmla="*/ 0 w 2"/>
              <a:gd name="T19" fmla="*/ 0 h 2"/>
              <a:gd name="T20" fmla="*/ 0 w 2"/>
              <a:gd name="T21" fmla="*/ 0 h 2"/>
              <a:gd name="T22" fmla="*/ 0 w 2"/>
              <a:gd name="T23" fmla="*/ 2147483647 h 2"/>
              <a:gd name="T24" fmla="*/ 2147483647 w 2"/>
              <a:gd name="T25" fmla="*/ 0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0"/>
                </a:moveTo>
                <a:lnTo>
                  <a:pt x="2" y="0"/>
                </a:lnTo>
                <a:lnTo>
                  <a:pt x="0" y="0"/>
                </a:lnTo>
                <a:lnTo>
                  <a:pt x="0" y="2"/>
                </a:lnTo>
                <a:lnTo>
                  <a:pt x="2" y="0"/>
                </a:lnTo>
                <a:lnTo>
                  <a:pt x="0" y="0"/>
                </a:lnTo>
                <a:lnTo>
                  <a:pt x="0"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6" name="Freeform 1234"/>
          <p:cNvSpPr>
            <a:spLocks/>
          </p:cNvSpPr>
          <p:nvPr/>
        </p:nvSpPr>
        <p:spPr bwMode="auto">
          <a:xfrm>
            <a:off x="963085" y="550864"/>
            <a:ext cx="4233" cy="1587"/>
          </a:xfrm>
          <a:custGeom>
            <a:avLst/>
            <a:gdLst>
              <a:gd name="T0" fmla="*/ 0 w 2"/>
              <a:gd name="T1" fmla="*/ 0 h 1587"/>
              <a:gd name="T2" fmla="*/ 0 w 2"/>
              <a:gd name="T3" fmla="*/ 0 h 1587"/>
              <a:gd name="T4" fmla="*/ 2147483647 w 2"/>
              <a:gd name="T5" fmla="*/ 0 h 1587"/>
              <a:gd name="T6" fmla="*/ 2147483647 w 2"/>
              <a:gd name="T7" fmla="*/ 0 h 1587"/>
              <a:gd name="T8" fmla="*/ 2147483647 w 2"/>
              <a:gd name="T9" fmla="*/ 0 h 1587"/>
              <a:gd name="T10" fmla="*/ 2147483647 w 2"/>
              <a:gd name="T11" fmla="*/ 0 h 1587"/>
              <a:gd name="T12" fmla="*/ 0 w 2"/>
              <a:gd name="T13" fmla="*/ 0 h 1587"/>
              <a:gd name="T14" fmla="*/ 0 w 2"/>
              <a:gd name="T15" fmla="*/ 0 h 1587"/>
              <a:gd name="T16" fmla="*/ 0 w 2"/>
              <a:gd name="T17" fmla="*/ 0 h 1587"/>
              <a:gd name="T18" fmla="*/ 0 w 2"/>
              <a:gd name="T19" fmla="*/ 0 h 1587"/>
              <a:gd name="T20" fmla="*/ 0 w 2"/>
              <a:gd name="T21" fmla="*/ 0 h 1587"/>
              <a:gd name="T22" fmla="*/ 0 w 2"/>
              <a:gd name="T23" fmla="*/ 0 h 1587"/>
              <a:gd name="T24" fmla="*/ 2147483647 w 2"/>
              <a:gd name="T25" fmla="*/ 0 h 1587"/>
              <a:gd name="T26" fmla="*/ 2147483647 w 2"/>
              <a:gd name="T27" fmla="*/ 0 h 1587"/>
              <a:gd name="T28" fmla="*/ 2147483647 w 2"/>
              <a:gd name="T29" fmla="*/ 0 h 1587"/>
              <a:gd name="T30" fmla="*/ 0 w 2"/>
              <a:gd name="T31" fmla="*/ 0 h 1587"/>
              <a:gd name="T32" fmla="*/ 0 w 2"/>
              <a:gd name="T33" fmla="*/ 0 h 1587"/>
              <a:gd name="T34" fmla="*/ 2147483647 w 2"/>
              <a:gd name="T35" fmla="*/ 0 h 1587"/>
              <a:gd name="T36" fmla="*/ 0 w 2"/>
              <a:gd name="T37" fmla="*/ 0 h 1587"/>
              <a:gd name="T38" fmla="*/ 0 w 2"/>
              <a:gd name="T39" fmla="*/ 0 h 1587"/>
              <a:gd name="T40" fmla="*/ 0 w 2"/>
              <a:gd name="T41" fmla="*/ 0 h 1587"/>
              <a:gd name="T42" fmla="*/ 0 w 2"/>
              <a:gd name="T43" fmla="*/ 0 h 1587"/>
              <a:gd name="T44" fmla="*/ 0 w 2"/>
              <a:gd name="T45" fmla="*/ 0 h 1587"/>
              <a:gd name="T46" fmla="*/ 0 w 2"/>
              <a:gd name="T47" fmla="*/ 0 h 1587"/>
              <a:gd name="T48" fmla="*/ 0 w 2"/>
              <a:gd name="T49" fmla="*/ 0 h 1587"/>
              <a:gd name="T50" fmla="*/ 0 w 2"/>
              <a:gd name="T51" fmla="*/ 0 h 1587"/>
              <a:gd name="T52" fmla="*/ 0 w 2"/>
              <a:gd name="T53" fmla="*/ 0 h 1587"/>
              <a:gd name="T54" fmla="*/ 0 w 2"/>
              <a:gd name="T55" fmla="*/ 0 h 1587"/>
              <a:gd name="T56" fmla="*/ 0 w 2"/>
              <a:gd name="T57" fmla="*/ 0 h 1587"/>
              <a:gd name="T58" fmla="*/ 0 w 2"/>
              <a:gd name="T59" fmla="*/ 0 h 1587"/>
              <a:gd name="T60" fmla="*/ 0 w 2"/>
              <a:gd name="T61" fmla="*/ 0 h 15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 h="1587">
                <a:moveTo>
                  <a:pt x="0" y="0"/>
                </a:moveTo>
                <a:lnTo>
                  <a:pt x="0" y="0"/>
                </a:lnTo>
                <a:lnTo>
                  <a:pt x="2" y="0"/>
                </a:lnTo>
                <a:lnTo>
                  <a:pt x="0" y="0"/>
                </a:ln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7" name="Line 1237"/>
          <p:cNvSpPr>
            <a:spLocks noChangeShapeType="1"/>
          </p:cNvSpPr>
          <p:nvPr/>
        </p:nvSpPr>
        <p:spPr bwMode="auto">
          <a:xfrm>
            <a:off x="971551" y="544514"/>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8" name="Line 1238"/>
          <p:cNvSpPr>
            <a:spLocks noChangeShapeType="1"/>
          </p:cNvSpPr>
          <p:nvPr/>
        </p:nvSpPr>
        <p:spPr bwMode="auto">
          <a:xfrm>
            <a:off x="971551" y="544514"/>
            <a:ext cx="2116" cy="1587"/>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39" name="Freeform 1240"/>
          <p:cNvSpPr>
            <a:spLocks/>
          </p:cNvSpPr>
          <p:nvPr/>
        </p:nvSpPr>
        <p:spPr bwMode="auto">
          <a:xfrm>
            <a:off x="971551" y="541339"/>
            <a:ext cx="2116" cy="3175"/>
          </a:xfrm>
          <a:custGeom>
            <a:avLst/>
            <a:gdLst>
              <a:gd name="T0" fmla="*/ 0 w 1587"/>
              <a:gd name="T1" fmla="*/ 2147483647 h 2"/>
              <a:gd name="T2" fmla="*/ 0 w 1587"/>
              <a:gd name="T3" fmla="*/ 2147483647 h 2"/>
              <a:gd name="T4" fmla="*/ 0 w 1587"/>
              <a:gd name="T5" fmla="*/ 0 h 2"/>
              <a:gd name="T6" fmla="*/ 0 w 1587"/>
              <a:gd name="T7" fmla="*/ 2147483647 h 2"/>
              <a:gd name="T8" fmla="*/ 0 w 1587"/>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7" h="2">
                <a:moveTo>
                  <a:pt x="0" y="2"/>
                </a:moveTo>
                <a:lnTo>
                  <a:pt x="0"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0" name="Freeform 1243"/>
          <p:cNvSpPr>
            <a:spLocks/>
          </p:cNvSpPr>
          <p:nvPr/>
        </p:nvSpPr>
        <p:spPr bwMode="auto">
          <a:xfrm>
            <a:off x="971552" y="538164"/>
            <a:ext cx="4233" cy="3175"/>
          </a:xfrm>
          <a:custGeom>
            <a:avLst/>
            <a:gdLst>
              <a:gd name="T0" fmla="*/ 2147483647 w 2"/>
              <a:gd name="T1" fmla="*/ 2147483647 h 2"/>
              <a:gd name="T2" fmla="*/ 2147483647 w 2"/>
              <a:gd name="T3" fmla="*/ 2147483647 h 2"/>
              <a:gd name="T4" fmla="*/ 2147483647 w 2"/>
              <a:gd name="T5" fmla="*/ 2147483647 h 2"/>
              <a:gd name="T6" fmla="*/ 2147483647 w 2"/>
              <a:gd name="T7" fmla="*/ 2147483647 h 2"/>
              <a:gd name="T8" fmla="*/ 0 w 2"/>
              <a:gd name="T9" fmla="*/ 2147483647 h 2"/>
              <a:gd name="T10" fmla="*/ 0 w 2"/>
              <a:gd name="T11" fmla="*/ 2147483647 h 2"/>
              <a:gd name="T12" fmla="*/ 2147483647 w 2"/>
              <a:gd name="T13" fmla="*/ 2147483647 h 2"/>
              <a:gd name="T14" fmla="*/ 0 w 2"/>
              <a:gd name="T15" fmla="*/ 2147483647 h 2"/>
              <a:gd name="T16" fmla="*/ 0 w 2"/>
              <a:gd name="T17" fmla="*/ 2147483647 h 2"/>
              <a:gd name="T18" fmla="*/ 0 w 2"/>
              <a:gd name="T19" fmla="*/ 2147483647 h 2"/>
              <a:gd name="T20" fmla="*/ 0 w 2"/>
              <a:gd name="T21" fmla="*/ 2147483647 h 2"/>
              <a:gd name="T22" fmla="*/ 0 w 2"/>
              <a:gd name="T23" fmla="*/ 2147483647 h 2"/>
              <a:gd name="T24" fmla="*/ 0 w 2"/>
              <a:gd name="T25" fmla="*/ 2147483647 h 2"/>
              <a:gd name="T26" fmla="*/ 0 w 2"/>
              <a:gd name="T27" fmla="*/ 2147483647 h 2"/>
              <a:gd name="T28" fmla="*/ 0 w 2"/>
              <a:gd name="T29" fmla="*/ 2147483647 h 2"/>
              <a:gd name="T30" fmla="*/ 0 w 2"/>
              <a:gd name="T31" fmla="*/ 2147483647 h 2"/>
              <a:gd name="T32" fmla="*/ 0 w 2"/>
              <a:gd name="T33" fmla="*/ 2147483647 h 2"/>
              <a:gd name="T34" fmla="*/ 0 w 2"/>
              <a:gd name="T35" fmla="*/ 2147483647 h 2"/>
              <a:gd name="T36" fmla="*/ 0 w 2"/>
              <a:gd name="T37" fmla="*/ 2147483647 h 2"/>
              <a:gd name="T38" fmla="*/ 2147483647 w 2"/>
              <a:gd name="T39" fmla="*/ 2147483647 h 2"/>
              <a:gd name="T40" fmla="*/ 2147483647 w 2"/>
              <a:gd name="T41" fmla="*/ 2147483647 h 2"/>
              <a:gd name="T42" fmla="*/ 2147483647 w 2"/>
              <a:gd name="T43" fmla="*/ 2147483647 h 2"/>
              <a:gd name="T44" fmla="*/ 2147483647 w 2"/>
              <a:gd name="T45" fmla="*/ 2147483647 h 2"/>
              <a:gd name="T46" fmla="*/ 2147483647 w 2"/>
              <a:gd name="T47" fmla="*/ 2147483647 h 2"/>
              <a:gd name="T48" fmla="*/ 0 w 2"/>
              <a:gd name="T49" fmla="*/ 0 h 2"/>
              <a:gd name="T50" fmla="*/ 0 w 2"/>
              <a:gd name="T51" fmla="*/ 2147483647 h 2"/>
              <a:gd name="T52" fmla="*/ 0 w 2"/>
              <a:gd name="T53" fmla="*/ 2147483647 h 2"/>
              <a:gd name="T54" fmla="*/ 0 w 2"/>
              <a:gd name="T55" fmla="*/ 2147483647 h 2"/>
              <a:gd name="T56" fmla="*/ 2147483647 w 2"/>
              <a:gd name="T57" fmla="*/ 2147483647 h 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 h="2">
                <a:moveTo>
                  <a:pt x="2" y="2"/>
                </a:moveTo>
                <a:lnTo>
                  <a:pt x="2" y="2"/>
                </a:lnTo>
                <a:lnTo>
                  <a:pt x="0" y="2"/>
                </a:lnTo>
                <a:lnTo>
                  <a:pt x="2" y="2"/>
                </a:lnTo>
                <a:lnTo>
                  <a:pt x="0" y="2"/>
                </a:lnTo>
                <a:lnTo>
                  <a:pt x="2" y="2"/>
                </a:lnTo>
                <a:lnTo>
                  <a:pt x="0" y="0"/>
                </a:lnTo>
                <a:lnTo>
                  <a:pt x="0" y="2"/>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1" name="Freeform 1246"/>
          <p:cNvSpPr>
            <a:spLocks/>
          </p:cNvSpPr>
          <p:nvPr/>
        </p:nvSpPr>
        <p:spPr bwMode="auto">
          <a:xfrm>
            <a:off x="967318" y="547689"/>
            <a:ext cx="4233" cy="3175"/>
          </a:xfrm>
          <a:custGeom>
            <a:avLst/>
            <a:gdLst>
              <a:gd name="T0" fmla="*/ 0 w 2"/>
              <a:gd name="T1" fmla="*/ 2147483647 h 2"/>
              <a:gd name="T2" fmla="*/ 0 w 2"/>
              <a:gd name="T3" fmla="*/ 2147483647 h 2"/>
              <a:gd name="T4" fmla="*/ 2147483647 w 2"/>
              <a:gd name="T5" fmla="*/ 0 h 2"/>
              <a:gd name="T6" fmla="*/ 2147483647 w 2"/>
              <a:gd name="T7" fmla="*/ 0 h 2"/>
              <a:gd name="T8" fmla="*/ 0 w 2"/>
              <a:gd name="T9" fmla="*/ 0 h 2"/>
              <a:gd name="T10" fmla="*/ 0 w 2"/>
              <a:gd name="T11" fmla="*/ 0 h 2"/>
              <a:gd name="T12" fmla="*/ 0 w 2"/>
              <a:gd name="T13" fmla="*/ 2147483647 h 2"/>
              <a:gd name="T14" fmla="*/ 0 w 2"/>
              <a:gd name="T15" fmla="*/ 2147483647 h 2"/>
              <a:gd name="T16" fmla="*/ 2147483647 w 2"/>
              <a:gd name="T17" fmla="*/ 0 h 2"/>
              <a:gd name="T18" fmla="*/ 2147483647 w 2"/>
              <a:gd name="T19" fmla="*/ 0 h 2"/>
              <a:gd name="T20" fmla="*/ 0 w 2"/>
              <a:gd name="T21" fmla="*/ 0 h 2"/>
              <a:gd name="T22" fmla="*/ 0 w 2"/>
              <a:gd name="T23" fmla="*/ 0 h 2"/>
              <a:gd name="T24" fmla="*/ 0 w 2"/>
              <a:gd name="T25" fmla="*/ 0 h 2"/>
              <a:gd name="T26" fmla="*/ 0 w 2"/>
              <a:gd name="T27" fmla="*/ 0 h 2"/>
              <a:gd name="T28" fmla="*/ 0 w 2"/>
              <a:gd name="T29" fmla="*/ 0 h 2"/>
              <a:gd name="T30" fmla="*/ 0 w 2"/>
              <a:gd name="T31" fmla="*/ 0 h 2"/>
              <a:gd name="T32" fmla="*/ 0 w 2"/>
              <a:gd name="T33" fmla="*/ 0 h 2"/>
              <a:gd name="T34" fmla="*/ 0 w 2"/>
              <a:gd name="T35" fmla="*/ 0 h 2"/>
              <a:gd name="T36" fmla="*/ 0 w 2"/>
              <a:gd name="T37" fmla="*/ 0 h 2"/>
              <a:gd name="T38" fmla="*/ 0 w 2"/>
              <a:gd name="T39" fmla="*/ 0 h 2"/>
              <a:gd name="T40" fmla="*/ 0 w 2"/>
              <a:gd name="T41" fmla="*/ 0 h 2"/>
              <a:gd name="T42" fmla="*/ 0 w 2"/>
              <a:gd name="T43" fmla="*/ 0 h 2"/>
              <a:gd name="T44" fmla="*/ 0 w 2"/>
              <a:gd name="T45" fmla="*/ 0 h 2"/>
              <a:gd name="T46" fmla="*/ 0 w 2"/>
              <a:gd name="T47" fmla="*/ 2147483647 h 2"/>
              <a:gd name="T48" fmla="*/ 0 w 2"/>
              <a:gd name="T49" fmla="*/ 2147483647 h 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 h="2">
                <a:moveTo>
                  <a:pt x="0" y="2"/>
                </a:moveTo>
                <a:lnTo>
                  <a:pt x="0" y="2"/>
                </a:lnTo>
                <a:lnTo>
                  <a:pt x="2" y="0"/>
                </a:lnTo>
                <a:lnTo>
                  <a:pt x="0" y="0"/>
                </a:lnTo>
                <a:lnTo>
                  <a:pt x="0" y="2"/>
                </a:lnTo>
                <a:lnTo>
                  <a:pt x="2" y="0"/>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2" name="Freeform 1250"/>
          <p:cNvSpPr>
            <a:spLocks/>
          </p:cNvSpPr>
          <p:nvPr/>
        </p:nvSpPr>
        <p:spPr bwMode="auto">
          <a:xfrm>
            <a:off x="975785" y="530225"/>
            <a:ext cx="4233" cy="1588"/>
          </a:xfrm>
          <a:custGeom>
            <a:avLst/>
            <a:gdLst>
              <a:gd name="T0" fmla="*/ 2147483647 w 2"/>
              <a:gd name="T1" fmla="*/ 0 h 1588"/>
              <a:gd name="T2" fmla="*/ 0 w 2"/>
              <a:gd name="T3" fmla="*/ 0 h 1588"/>
              <a:gd name="T4" fmla="*/ 2147483647 w 2"/>
              <a:gd name="T5" fmla="*/ 0 h 1588"/>
              <a:gd name="T6" fmla="*/ 0 60000 65536"/>
              <a:gd name="T7" fmla="*/ 0 60000 65536"/>
              <a:gd name="T8" fmla="*/ 0 60000 65536"/>
            </a:gdLst>
            <a:ahLst/>
            <a:cxnLst>
              <a:cxn ang="T6">
                <a:pos x="T0" y="T1"/>
              </a:cxn>
              <a:cxn ang="T7">
                <a:pos x="T2" y="T3"/>
              </a:cxn>
              <a:cxn ang="T8">
                <a:pos x="T4" y="T5"/>
              </a:cxn>
            </a:cxnLst>
            <a:rect l="0" t="0" r="r" b="b"/>
            <a:pathLst>
              <a:path w="2" h="1588">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3" name="Freeform 1252"/>
          <p:cNvSpPr>
            <a:spLocks/>
          </p:cNvSpPr>
          <p:nvPr/>
        </p:nvSpPr>
        <p:spPr bwMode="auto">
          <a:xfrm>
            <a:off x="975785" y="527050"/>
            <a:ext cx="4233" cy="7938"/>
          </a:xfrm>
          <a:custGeom>
            <a:avLst/>
            <a:gdLst>
              <a:gd name="T0" fmla="*/ 2147483647 w 2"/>
              <a:gd name="T1" fmla="*/ 2147483647 h 5"/>
              <a:gd name="T2" fmla="*/ 2147483647 w 2"/>
              <a:gd name="T3" fmla="*/ 2147483647 h 5"/>
              <a:gd name="T4" fmla="*/ 0 w 2"/>
              <a:gd name="T5" fmla="*/ 0 h 5"/>
              <a:gd name="T6" fmla="*/ 0 w 2"/>
              <a:gd name="T7" fmla="*/ 2147483647 h 5"/>
              <a:gd name="T8" fmla="*/ 0 w 2"/>
              <a:gd name="T9" fmla="*/ 2147483647 h 5"/>
              <a:gd name="T10" fmla="*/ 2147483647 w 2"/>
              <a:gd name="T11" fmla="*/ 2147483647 h 5"/>
              <a:gd name="T12" fmla="*/ 2147483647 w 2"/>
              <a:gd name="T13" fmla="*/ 2147483647 h 5"/>
              <a:gd name="T14" fmla="*/ 2147483647 w 2"/>
              <a:gd name="T15" fmla="*/ 2147483647 h 5"/>
              <a:gd name="T16" fmla="*/ 0 w 2"/>
              <a:gd name="T17" fmla="*/ 0 h 5"/>
              <a:gd name="T18" fmla="*/ 0 w 2"/>
              <a:gd name="T19" fmla="*/ 2147483647 h 5"/>
              <a:gd name="T20" fmla="*/ 0 w 2"/>
              <a:gd name="T21" fmla="*/ 2147483647 h 5"/>
              <a:gd name="T22" fmla="*/ 2147483647 w 2"/>
              <a:gd name="T23" fmla="*/ 2147483647 h 5"/>
              <a:gd name="T24" fmla="*/ 2147483647 w 2"/>
              <a:gd name="T25" fmla="*/ 2147483647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5">
                <a:moveTo>
                  <a:pt x="2" y="2"/>
                </a:moveTo>
                <a:lnTo>
                  <a:pt x="2" y="2"/>
                </a:lnTo>
                <a:lnTo>
                  <a:pt x="0" y="0"/>
                </a:lnTo>
                <a:lnTo>
                  <a:pt x="0" y="2"/>
                </a:lnTo>
                <a:lnTo>
                  <a:pt x="2" y="5"/>
                </a:lnTo>
                <a:lnTo>
                  <a:pt x="2" y="2"/>
                </a:lnTo>
                <a:lnTo>
                  <a:pt x="0" y="0"/>
                </a:lnTo>
                <a:lnTo>
                  <a:pt x="0" y="2"/>
                </a:lnTo>
                <a:lnTo>
                  <a:pt x="2" y="5"/>
                </a:lnTo>
                <a:lnTo>
                  <a:pt x="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4" name="Freeform 1255"/>
          <p:cNvSpPr>
            <a:spLocks/>
          </p:cNvSpPr>
          <p:nvPr/>
        </p:nvSpPr>
        <p:spPr bwMode="auto">
          <a:xfrm>
            <a:off x="950385" y="550864"/>
            <a:ext cx="4233" cy="1587"/>
          </a:xfrm>
          <a:custGeom>
            <a:avLst/>
            <a:gdLst>
              <a:gd name="T0" fmla="*/ 0 w 2"/>
              <a:gd name="T1" fmla="*/ 0 h 1587"/>
              <a:gd name="T2" fmla="*/ 2147483647 w 2"/>
              <a:gd name="T3" fmla="*/ 0 h 1587"/>
              <a:gd name="T4" fmla="*/ 2147483647 w 2"/>
              <a:gd name="T5" fmla="*/ 0 h 1587"/>
              <a:gd name="T6" fmla="*/ 2147483647 w 2"/>
              <a:gd name="T7" fmla="*/ 0 h 1587"/>
              <a:gd name="T8" fmla="*/ 2147483647 w 2"/>
              <a:gd name="T9" fmla="*/ 0 h 1587"/>
              <a:gd name="T10" fmla="*/ 0 w 2"/>
              <a:gd name="T11" fmla="*/ 0 h 1587"/>
              <a:gd name="T12" fmla="*/ 0 w 2"/>
              <a:gd name="T13" fmla="*/ 0 h 1587"/>
              <a:gd name="T14" fmla="*/ 0 w 2"/>
              <a:gd name="T15" fmla="*/ 0 h 1587"/>
              <a:gd name="T16" fmla="*/ 0 w 2"/>
              <a:gd name="T17" fmla="*/ 0 h 1587"/>
              <a:gd name="T18" fmla="*/ 2147483647 w 2"/>
              <a:gd name="T19" fmla="*/ 0 h 1587"/>
              <a:gd name="T20" fmla="*/ 2147483647 w 2"/>
              <a:gd name="T21" fmla="*/ 0 h 1587"/>
              <a:gd name="T22" fmla="*/ 2147483647 w 2"/>
              <a:gd name="T23" fmla="*/ 0 h 1587"/>
              <a:gd name="T24" fmla="*/ 2147483647 w 2"/>
              <a:gd name="T25" fmla="*/ 0 h 1587"/>
              <a:gd name="T26" fmla="*/ 2147483647 w 2"/>
              <a:gd name="T27" fmla="*/ 0 h 1587"/>
              <a:gd name="T28" fmla="*/ 2147483647 w 2"/>
              <a:gd name="T29" fmla="*/ 0 h 1587"/>
              <a:gd name="T30" fmla="*/ 2147483647 w 2"/>
              <a:gd name="T31" fmla="*/ 0 h 1587"/>
              <a:gd name="T32" fmla="*/ 2147483647 w 2"/>
              <a:gd name="T33" fmla="*/ 0 h 1587"/>
              <a:gd name="T34" fmla="*/ 2147483647 w 2"/>
              <a:gd name="T35" fmla="*/ 0 h 1587"/>
              <a:gd name="T36" fmla="*/ 2147483647 w 2"/>
              <a:gd name="T37" fmla="*/ 0 h 1587"/>
              <a:gd name="T38" fmla="*/ 2147483647 w 2"/>
              <a:gd name="T39" fmla="*/ 0 h 1587"/>
              <a:gd name="T40" fmla="*/ 2147483647 w 2"/>
              <a:gd name="T41" fmla="*/ 0 h 1587"/>
              <a:gd name="T42" fmla="*/ 2147483647 w 2"/>
              <a:gd name="T43" fmla="*/ 0 h 1587"/>
              <a:gd name="T44" fmla="*/ 2147483647 w 2"/>
              <a:gd name="T45" fmla="*/ 0 h 1587"/>
              <a:gd name="T46" fmla="*/ 2147483647 w 2"/>
              <a:gd name="T47" fmla="*/ 0 h 1587"/>
              <a:gd name="T48" fmla="*/ 2147483647 w 2"/>
              <a:gd name="T49" fmla="*/ 0 h 1587"/>
              <a:gd name="T50" fmla="*/ 2147483647 w 2"/>
              <a:gd name="T51" fmla="*/ 0 h 1587"/>
              <a:gd name="T52" fmla="*/ 2147483647 w 2"/>
              <a:gd name="T53" fmla="*/ 0 h 1587"/>
              <a:gd name="T54" fmla="*/ 2147483647 w 2"/>
              <a:gd name="T55" fmla="*/ 0 h 1587"/>
              <a:gd name="T56" fmla="*/ 2147483647 w 2"/>
              <a:gd name="T57" fmla="*/ 0 h 1587"/>
              <a:gd name="T58" fmla="*/ 0 w 2"/>
              <a:gd name="T59" fmla="*/ 0 h 1587"/>
              <a:gd name="T60" fmla="*/ 0 w 2"/>
              <a:gd name="T61" fmla="*/ 0 h 1587"/>
              <a:gd name="T62" fmla="*/ 0 w 2"/>
              <a:gd name="T63" fmla="*/ 0 h 15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 h="1587">
                <a:moveTo>
                  <a:pt x="0" y="0"/>
                </a:moveTo>
                <a:lnTo>
                  <a:pt x="2" y="0"/>
                </a:ln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5" name="Rectangle 1256"/>
          <p:cNvSpPr>
            <a:spLocks noChangeArrowheads="1"/>
          </p:cNvSpPr>
          <p:nvPr/>
        </p:nvSpPr>
        <p:spPr bwMode="auto">
          <a:xfrm>
            <a:off x="963085" y="550864"/>
            <a:ext cx="2116"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46" name="Freeform 1258"/>
          <p:cNvSpPr>
            <a:spLocks/>
          </p:cNvSpPr>
          <p:nvPr/>
        </p:nvSpPr>
        <p:spPr bwMode="auto">
          <a:xfrm>
            <a:off x="963085" y="550864"/>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w 1587"/>
              <a:gd name="T61" fmla="*/ 0 h 158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7" name="Freeform 1266"/>
          <p:cNvSpPr>
            <a:spLocks/>
          </p:cNvSpPr>
          <p:nvPr/>
        </p:nvSpPr>
        <p:spPr bwMode="auto">
          <a:xfrm>
            <a:off x="971551" y="534989"/>
            <a:ext cx="2116" cy="1587"/>
          </a:xfrm>
          <a:custGeom>
            <a:avLst/>
            <a:gdLst>
              <a:gd name="T0" fmla="*/ 0 w 1587"/>
              <a:gd name="T1" fmla="*/ 0 h 1587"/>
              <a:gd name="T2" fmla="*/ 0 w 1587"/>
              <a:gd name="T3" fmla="*/ 0 h 1587"/>
              <a:gd name="T4" fmla="*/ 0 w 1587"/>
              <a:gd name="T5" fmla="*/ 0 h 1587"/>
              <a:gd name="T6" fmla="*/ 0 w 1587"/>
              <a:gd name="T7" fmla="*/ 0 h 1587"/>
              <a:gd name="T8" fmla="*/ 0 w 1587"/>
              <a:gd name="T9" fmla="*/ 0 h 1587"/>
              <a:gd name="T10" fmla="*/ 0 w 1587"/>
              <a:gd name="T11" fmla="*/ 0 h 1587"/>
              <a:gd name="T12" fmla="*/ 0 w 1587"/>
              <a:gd name="T13" fmla="*/ 0 h 1587"/>
              <a:gd name="T14" fmla="*/ 0 w 1587"/>
              <a:gd name="T15" fmla="*/ 0 h 1587"/>
              <a:gd name="T16" fmla="*/ 0 w 1587"/>
              <a:gd name="T17" fmla="*/ 0 h 1587"/>
              <a:gd name="T18" fmla="*/ 0 w 1587"/>
              <a:gd name="T19" fmla="*/ 0 h 1587"/>
              <a:gd name="T20" fmla="*/ 0 w 1587"/>
              <a:gd name="T21" fmla="*/ 0 h 1587"/>
              <a:gd name="T22" fmla="*/ 0 w 1587"/>
              <a:gd name="T23" fmla="*/ 0 h 1587"/>
              <a:gd name="T24" fmla="*/ 0 w 1587"/>
              <a:gd name="T25" fmla="*/ 0 h 1587"/>
              <a:gd name="T26" fmla="*/ 0 w 1587"/>
              <a:gd name="T27" fmla="*/ 0 h 1587"/>
              <a:gd name="T28" fmla="*/ 0 w 1587"/>
              <a:gd name="T29" fmla="*/ 0 h 1587"/>
              <a:gd name="T30" fmla="*/ 0 w 1587"/>
              <a:gd name="T31" fmla="*/ 0 h 1587"/>
              <a:gd name="T32" fmla="*/ 0 w 1587"/>
              <a:gd name="T33" fmla="*/ 0 h 1587"/>
              <a:gd name="T34" fmla="*/ 0 w 1587"/>
              <a:gd name="T35" fmla="*/ 0 h 1587"/>
              <a:gd name="T36" fmla="*/ 0 w 1587"/>
              <a:gd name="T37" fmla="*/ 0 h 1587"/>
              <a:gd name="T38" fmla="*/ 0 w 1587"/>
              <a:gd name="T39" fmla="*/ 0 h 1587"/>
              <a:gd name="T40" fmla="*/ 0 w 1587"/>
              <a:gd name="T41" fmla="*/ 0 h 1587"/>
              <a:gd name="T42" fmla="*/ 0 w 1587"/>
              <a:gd name="T43" fmla="*/ 0 h 1587"/>
              <a:gd name="T44" fmla="*/ 0 w 1587"/>
              <a:gd name="T45" fmla="*/ 0 h 1587"/>
              <a:gd name="T46" fmla="*/ 0 w 1587"/>
              <a:gd name="T47" fmla="*/ 0 h 1587"/>
              <a:gd name="T48" fmla="*/ 0 w 1587"/>
              <a:gd name="T49" fmla="*/ 0 h 1587"/>
              <a:gd name="T50" fmla="*/ 0 w 1587"/>
              <a:gd name="T51" fmla="*/ 0 h 1587"/>
              <a:gd name="T52" fmla="*/ 0 w 1587"/>
              <a:gd name="T53" fmla="*/ 0 h 1587"/>
              <a:gd name="T54" fmla="*/ 0 w 1587"/>
              <a:gd name="T55" fmla="*/ 0 h 1587"/>
              <a:gd name="T56" fmla="*/ 0 w 1587"/>
              <a:gd name="T57" fmla="*/ 0 h 1587"/>
              <a:gd name="T58" fmla="*/ 0 w 1587"/>
              <a:gd name="T59" fmla="*/ 0 h 1587"/>
              <a:gd name="T60" fmla="*/ 0 w 1587"/>
              <a:gd name="T61" fmla="*/ 0 h 1587"/>
              <a:gd name="T62" fmla="*/ 0 w 1587"/>
              <a:gd name="T63" fmla="*/ 0 h 1587"/>
              <a:gd name="T64" fmla="*/ 0 w 1587"/>
              <a:gd name="T65" fmla="*/ 0 h 1587"/>
              <a:gd name="T66" fmla="*/ 0 w 1587"/>
              <a:gd name="T67" fmla="*/ 0 h 1587"/>
              <a:gd name="T68" fmla="*/ 0 w 1587"/>
              <a:gd name="T69" fmla="*/ 0 h 1587"/>
              <a:gd name="T70" fmla="*/ 0 w 1587"/>
              <a:gd name="T71" fmla="*/ 0 h 1587"/>
              <a:gd name="T72" fmla="*/ 0 w 1587"/>
              <a:gd name="T73" fmla="*/ 0 h 1587"/>
              <a:gd name="T74" fmla="*/ 0 w 1587"/>
              <a:gd name="T75" fmla="*/ 0 h 1587"/>
              <a:gd name="T76" fmla="*/ 0 w 1587"/>
              <a:gd name="T77" fmla="*/ 0 h 1587"/>
              <a:gd name="T78" fmla="*/ 0 w 1587"/>
              <a:gd name="T79" fmla="*/ 0 h 1587"/>
              <a:gd name="T80" fmla="*/ 0 w 1587"/>
              <a:gd name="T81" fmla="*/ 0 h 1587"/>
              <a:gd name="T82" fmla="*/ 0 w 1587"/>
              <a:gd name="T83" fmla="*/ 0 h 1587"/>
              <a:gd name="T84" fmla="*/ 0 w 1587"/>
              <a:gd name="T85" fmla="*/ 0 h 1587"/>
              <a:gd name="T86" fmla="*/ 0 w 1587"/>
              <a:gd name="T87" fmla="*/ 0 h 158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587" h="1587">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8" name="Freeform 1269"/>
          <p:cNvSpPr>
            <a:spLocks/>
          </p:cNvSpPr>
          <p:nvPr/>
        </p:nvSpPr>
        <p:spPr bwMode="auto">
          <a:xfrm>
            <a:off x="971552" y="530226"/>
            <a:ext cx="4233" cy="4763"/>
          </a:xfrm>
          <a:custGeom>
            <a:avLst/>
            <a:gdLst>
              <a:gd name="T0" fmla="*/ 0 w 2"/>
              <a:gd name="T1" fmla="*/ 2147483647 h 3"/>
              <a:gd name="T2" fmla="*/ 2147483647 w 2"/>
              <a:gd name="T3" fmla="*/ 0 h 3"/>
              <a:gd name="T4" fmla="*/ 2147483647 w 2"/>
              <a:gd name="T5" fmla="*/ 0 h 3"/>
              <a:gd name="T6" fmla="*/ 2147483647 w 2"/>
              <a:gd name="T7" fmla="*/ 0 h 3"/>
              <a:gd name="T8" fmla="*/ 2147483647 w 2"/>
              <a:gd name="T9" fmla="*/ 0 h 3"/>
              <a:gd name="T10" fmla="*/ 0 w 2"/>
              <a:gd name="T11" fmla="*/ 0 h 3"/>
              <a:gd name="T12" fmla="*/ 0 w 2"/>
              <a:gd name="T13" fmla="*/ 0 h 3"/>
              <a:gd name="T14" fmla="*/ 0 w 2"/>
              <a:gd name="T15" fmla="*/ 2147483647 h 3"/>
              <a:gd name="T16" fmla="*/ 0 w 2"/>
              <a:gd name="T17" fmla="*/ 2147483647 h 3"/>
              <a:gd name="T18" fmla="*/ 2147483647 w 2"/>
              <a:gd name="T19" fmla="*/ 0 h 3"/>
              <a:gd name="T20" fmla="*/ 2147483647 w 2"/>
              <a:gd name="T21" fmla="*/ 0 h 3"/>
              <a:gd name="T22" fmla="*/ 0 w 2"/>
              <a:gd name="T23" fmla="*/ 0 h 3"/>
              <a:gd name="T24" fmla="*/ 0 w 2"/>
              <a:gd name="T25" fmla="*/ 0 h 3"/>
              <a:gd name="T26" fmla="*/ 0 w 2"/>
              <a:gd name="T27" fmla="*/ 0 h 3"/>
              <a:gd name="T28" fmla="*/ 0 w 2"/>
              <a:gd name="T29" fmla="*/ 0 h 3"/>
              <a:gd name="T30" fmla="*/ 0 w 2"/>
              <a:gd name="T31" fmla="*/ 0 h 3"/>
              <a:gd name="T32" fmla="*/ 0 w 2"/>
              <a:gd name="T33" fmla="*/ 0 h 3"/>
              <a:gd name="T34" fmla="*/ 0 w 2"/>
              <a:gd name="T35" fmla="*/ 0 h 3"/>
              <a:gd name="T36" fmla="*/ 0 w 2"/>
              <a:gd name="T37" fmla="*/ 0 h 3"/>
              <a:gd name="T38" fmla="*/ 0 w 2"/>
              <a:gd name="T39" fmla="*/ 2147483647 h 3"/>
              <a:gd name="T40" fmla="*/ 0 w 2"/>
              <a:gd name="T41" fmla="*/ 2147483647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 h="3">
                <a:moveTo>
                  <a:pt x="0" y="3"/>
                </a:moveTo>
                <a:lnTo>
                  <a:pt x="2" y="0"/>
                </a:lnTo>
                <a:lnTo>
                  <a:pt x="0" y="0"/>
                </a:lnTo>
                <a:lnTo>
                  <a:pt x="0" y="3"/>
                </a:lnTo>
                <a:lnTo>
                  <a:pt x="2" y="0"/>
                </a:lnTo>
                <a:lnTo>
                  <a:pt x="0" y="0"/>
                </a:lnTo>
                <a:lnTo>
                  <a:pt x="0"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49" name="Line 1270"/>
          <p:cNvSpPr>
            <a:spLocks noChangeShapeType="1"/>
          </p:cNvSpPr>
          <p:nvPr/>
        </p:nvSpPr>
        <p:spPr bwMode="auto">
          <a:xfrm>
            <a:off x="971551" y="530225"/>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0" name="Line 1271"/>
          <p:cNvSpPr>
            <a:spLocks noChangeShapeType="1"/>
          </p:cNvSpPr>
          <p:nvPr/>
        </p:nvSpPr>
        <p:spPr bwMode="auto">
          <a:xfrm>
            <a:off x="971551" y="530225"/>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1" name="Rectangle 1272"/>
          <p:cNvSpPr>
            <a:spLocks noChangeArrowheads="1"/>
          </p:cNvSpPr>
          <p:nvPr/>
        </p:nvSpPr>
        <p:spPr bwMode="auto">
          <a:xfrm>
            <a:off x="971551" y="530225"/>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2" name="Rectangle 1273"/>
          <p:cNvSpPr>
            <a:spLocks noChangeArrowheads="1"/>
          </p:cNvSpPr>
          <p:nvPr/>
        </p:nvSpPr>
        <p:spPr bwMode="auto">
          <a:xfrm>
            <a:off x="971551" y="530225"/>
            <a:ext cx="2116"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3" name="Line 1274"/>
          <p:cNvSpPr>
            <a:spLocks noChangeShapeType="1"/>
          </p:cNvSpPr>
          <p:nvPr/>
        </p:nvSpPr>
        <p:spPr bwMode="auto">
          <a:xfrm>
            <a:off x="971551" y="52705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4" name="Line 1275"/>
          <p:cNvSpPr>
            <a:spLocks noChangeShapeType="1"/>
          </p:cNvSpPr>
          <p:nvPr/>
        </p:nvSpPr>
        <p:spPr bwMode="auto">
          <a:xfrm>
            <a:off x="971551" y="527050"/>
            <a:ext cx="2116" cy="15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5" name="Freeform 1277"/>
          <p:cNvSpPr>
            <a:spLocks/>
          </p:cNvSpPr>
          <p:nvPr/>
        </p:nvSpPr>
        <p:spPr bwMode="auto">
          <a:xfrm>
            <a:off x="971551" y="523876"/>
            <a:ext cx="2116" cy="3175"/>
          </a:xfrm>
          <a:custGeom>
            <a:avLst/>
            <a:gdLst>
              <a:gd name="T0" fmla="*/ 0 w 1587"/>
              <a:gd name="T1" fmla="*/ 2147483647 h 2"/>
              <a:gd name="T2" fmla="*/ 0 w 1587"/>
              <a:gd name="T3" fmla="*/ 2147483647 h 2"/>
              <a:gd name="T4" fmla="*/ 0 w 1587"/>
              <a:gd name="T5" fmla="*/ 0 h 2"/>
              <a:gd name="T6" fmla="*/ 0 w 1587"/>
              <a:gd name="T7" fmla="*/ 2147483647 h 2"/>
              <a:gd name="T8" fmla="*/ 0 w 1587"/>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7" h="2">
                <a:moveTo>
                  <a:pt x="0" y="2"/>
                </a:moveTo>
                <a:lnTo>
                  <a:pt x="0" y="2"/>
                </a:lnTo>
                <a:lnTo>
                  <a:pt x="0" y="0"/>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6" name="Freeform 1287"/>
          <p:cNvSpPr>
            <a:spLocks/>
          </p:cNvSpPr>
          <p:nvPr/>
        </p:nvSpPr>
        <p:spPr bwMode="auto">
          <a:xfrm>
            <a:off x="958852" y="514350"/>
            <a:ext cx="4233" cy="3175"/>
          </a:xfrm>
          <a:custGeom>
            <a:avLst/>
            <a:gdLst>
              <a:gd name="T0" fmla="*/ 0 w 2"/>
              <a:gd name="T1" fmla="*/ 0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0 h 2"/>
              <a:gd name="T12" fmla="*/ 0 w 2"/>
              <a:gd name="T13" fmla="*/ 0 h 2"/>
              <a:gd name="T14" fmla="*/ 0 w 2"/>
              <a:gd name="T15" fmla="*/ 0 h 2"/>
              <a:gd name="T16" fmla="*/ 0 w 2"/>
              <a:gd name="T17" fmla="*/ 2147483647 h 2"/>
              <a:gd name="T18" fmla="*/ 0 w 2"/>
              <a:gd name="T19" fmla="*/ 2147483647 h 2"/>
              <a:gd name="T20" fmla="*/ 0 w 2"/>
              <a:gd name="T21" fmla="*/ 2147483647 h 2"/>
              <a:gd name="T22" fmla="*/ 0 w 2"/>
              <a:gd name="T23" fmla="*/ 2147483647 h 2"/>
              <a:gd name="T24" fmla="*/ 2147483647 w 2"/>
              <a:gd name="T25" fmla="*/ 2147483647 h 2"/>
              <a:gd name="T26" fmla="*/ 2147483647 w 2"/>
              <a:gd name="T27" fmla="*/ 2147483647 h 2"/>
              <a:gd name="T28" fmla="*/ 0 w 2"/>
              <a:gd name="T29" fmla="*/ 0 h 2"/>
              <a:gd name="T30" fmla="*/ 0 w 2"/>
              <a:gd name="T31" fmla="*/ 0 h 2"/>
              <a:gd name="T32" fmla="*/ 0 w 2"/>
              <a:gd name="T33" fmla="*/ 0 h 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2">
                <a:moveTo>
                  <a:pt x="0" y="0"/>
                </a:moveTo>
                <a:lnTo>
                  <a:pt x="0" y="2"/>
                </a:lnTo>
                <a:lnTo>
                  <a:pt x="2" y="2"/>
                </a:lnTo>
                <a:lnTo>
                  <a:pt x="2" y="0"/>
                </a:lnTo>
                <a:lnTo>
                  <a:pt x="0" y="0"/>
                </a:lnTo>
                <a:lnTo>
                  <a:pt x="0" y="2"/>
                </a:lnTo>
                <a:lnTo>
                  <a:pt x="2"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7" name="Freeform 1290"/>
          <p:cNvSpPr>
            <a:spLocks/>
          </p:cNvSpPr>
          <p:nvPr/>
        </p:nvSpPr>
        <p:spPr bwMode="auto">
          <a:xfrm>
            <a:off x="958852" y="517526"/>
            <a:ext cx="4233" cy="3175"/>
          </a:xfrm>
          <a:custGeom>
            <a:avLst/>
            <a:gdLst>
              <a:gd name="T0" fmla="*/ 0 w 2"/>
              <a:gd name="T1" fmla="*/ 2147483647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0 h 2"/>
              <a:gd name="T12" fmla="*/ 0 w 2"/>
              <a:gd name="T13" fmla="*/ 0 h 2"/>
              <a:gd name="T14" fmla="*/ 0 w 2"/>
              <a:gd name="T15" fmla="*/ 0 h 2"/>
              <a:gd name="T16" fmla="*/ 0 w 2"/>
              <a:gd name="T17" fmla="*/ 0 h 2"/>
              <a:gd name="T18" fmla="*/ 0 w 2"/>
              <a:gd name="T19" fmla="*/ 0 h 2"/>
              <a:gd name="T20" fmla="*/ 2147483647 w 2"/>
              <a:gd name="T21" fmla="*/ 0 h 2"/>
              <a:gd name="T22" fmla="*/ 0 w 2"/>
              <a:gd name="T23" fmla="*/ 0 h 2"/>
              <a:gd name="T24" fmla="*/ 0 w 2"/>
              <a:gd name="T25" fmla="*/ 0 h 2"/>
              <a:gd name="T26" fmla="*/ 0 w 2"/>
              <a:gd name="T27" fmla="*/ 0 h 2"/>
              <a:gd name="T28" fmla="*/ 0 w 2"/>
              <a:gd name="T29" fmla="*/ 0 h 2"/>
              <a:gd name="T30" fmla="*/ 0 w 2"/>
              <a:gd name="T31" fmla="*/ 2147483647 h 2"/>
              <a:gd name="T32" fmla="*/ 0 w 2"/>
              <a:gd name="T33" fmla="*/ 2147483647 h 2"/>
              <a:gd name="T34" fmla="*/ 0 w 2"/>
              <a:gd name="T35" fmla="*/ 2147483647 h 2"/>
              <a:gd name="T36" fmla="*/ 0 w 2"/>
              <a:gd name="T37" fmla="*/ 0 h 2"/>
              <a:gd name="T38" fmla="*/ 0 w 2"/>
              <a:gd name="T39" fmla="*/ 0 h 2"/>
              <a:gd name="T40" fmla="*/ 0 w 2"/>
              <a:gd name="T41" fmla="*/ 0 h 2"/>
              <a:gd name="T42" fmla="*/ 0 w 2"/>
              <a:gd name="T43" fmla="*/ 0 h 2"/>
              <a:gd name="T44" fmla="*/ 0 w 2"/>
              <a:gd name="T45" fmla="*/ 0 h 2"/>
              <a:gd name="T46" fmla="*/ 0 w 2"/>
              <a:gd name="T47" fmla="*/ 0 h 2"/>
              <a:gd name="T48" fmla="*/ 0 w 2"/>
              <a:gd name="T49" fmla="*/ 2147483647 h 2"/>
              <a:gd name="T50" fmla="*/ 2147483647 w 2"/>
              <a:gd name="T51" fmla="*/ 2147483647 h 2"/>
              <a:gd name="T52" fmla="*/ 2147483647 w 2"/>
              <a:gd name="T53" fmla="*/ 0 h 2"/>
              <a:gd name="T54" fmla="*/ 2147483647 w 2"/>
              <a:gd name="T55" fmla="*/ 0 h 2"/>
              <a:gd name="T56" fmla="*/ 0 w 2"/>
              <a:gd name="T57" fmla="*/ 0 h 2"/>
              <a:gd name="T58" fmla="*/ 0 w 2"/>
              <a:gd name="T59" fmla="*/ 0 h 2"/>
              <a:gd name="T60" fmla="*/ 0 w 2"/>
              <a:gd name="T61" fmla="*/ 2147483647 h 2"/>
              <a:gd name="T62" fmla="*/ 0 w 2"/>
              <a:gd name="T63" fmla="*/ 2147483647 h 2"/>
              <a:gd name="T64" fmla="*/ 2147483647 w 2"/>
              <a:gd name="T65" fmla="*/ 2147483647 h 2"/>
              <a:gd name="T66" fmla="*/ 2147483647 w 2"/>
              <a:gd name="T67" fmla="*/ 2147483647 h 2"/>
              <a:gd name="T68" fmla="*/ 0 w 2"/>
              <a:gd name="T69" fmla="*/ 2147483647 h 2"/>
              <a:gd name="T70" fmla="*/ 0 w 2"/>
              <a:gd name="T71" fmla="*/ 2147483647 h 2"/>
              <a:gd name="T72" fmla="*/ 0 w 2"/>
              <a:gd name="T73" fmla="*/ 2147483647 h 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 h="2">
                <a:moveTo>
                  <a:pt x="0" y="2"/>
                </a:moveTo>
                <a:lnTo>
                  <a:pt x="0" y="2"/>
                </a:lnTo>
                <a:lnTo>
                  <a:pt x="2" y="2"/>
                </a:lnTo>
                <a:lnTo>
                  <a:pt x="2" y="0"/>
                </a:lnTo>
                <a:lnTo>
                  <a:pt x="0" y="0"/>
                </a:lnTo>
                <a:lnTo>
                  <a:pt x="2" y="0"/>
                </a:lnTo>
                <a:lnTo>
                  <a:pt x="0" y="0"/>
                </a:lnTo>
                <a:lnTo>
                  <a:pt x="0" y="2"/>
                </a:lnTo>
                <a:lnTo>
                  <a:pt x="0" y="0"/>
                </a:lnTo>
                <a:lnTo>
                  <a:pt x="0" y="2"/>
                </a:lnTo>
                <a:lnTo>
                  <a:pt x="2" y="2"/>
                </a:lnTo>
                <a:lnTo>
                  <a:pt x="2" y="0"/>
                </a:lnTo>
                <a:lnTo>
                  <a:pt x="0" y="0"/>
                </a:lnTo>
                <a:lnTo>
                  <a:pt x="0" y="2"/>
                </a:lnTo>
                <a:lnTo>
                  <a:pt x="2" y="2"/>
                </a:lnTo>
                <a:lnTo>
                  <a:pt x="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021F43"/>
              </a:solidFill>
            </a:endParaRPr>
          </a:p>
        </p:txBody>
      </p:sp>
      <p:sp>
        <p:nvSpPr>
          <p:cNvPr id="58" name="Rectangle 1335"/>
          <p:cNvSpPr>
            <a:spLocks noChangeArrowheads="1"/>
          </p:cNvSpPr>
          <p:nvPr/>
        </p:nvSpPr>
        <p:spPr bwMode="auto">
          <a:xfrm>
            <a:off x="624418" y="5080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59" name="Rectangle 1336"/>
          <p:cNvSpPr>
            <a:spLocks noChangeArrowheads="1"/>
          </p:cNvSpPr>
          <p:nvPr/>
        </p:nvSpPr>
        <p:spPr bwMode="auto">
          <a:xfrm>
            <a:off x="632885" y="4953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0" name="Rectangle 1337"/>
          <p:cNvSpPr>
            <a:spLocks noChangeArrowheads="1"/>
          </p:cNvSpPr>
          <p:nvPr/>
        </p:nvSpPr>
        <p:spPr bwMode="auto">
          <a:xfrm>
            <a:off x="632885" y="4953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1" name="Rectangle 1340"/>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2" name="Rectangle 1341"/>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3" name="Rectangle 1342"/>
          <p:cNvSpPr>
            <a:spLocks noChangeArrowheads="1"/>
          </p:cNvSpPr>
          <p:nvPr/>
        </p:nvSpPr>
        <p:spPr bwMode="auto">
          <a:xfrm>
            <a:off x="624418" y="508000"/>
            <a:ext cx="2116"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4" name="Rectangle 1343"/>
          <p:cNvSpPr>
            <a:spLocks noChangeArrowheads="1"/>
          </p:cNvSpPr>
          <p:nvPr/>
        </p:nvSpPr>
        <p:spPr bwMode="auto">
          <a:xfrm>
            <a:off x="624418" y="508000"/>
            <a:ext cx="2116"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5" name="Rectangle 1344"/>
          <p:cNvSpPr>
            <a:spLocks noChangeArrowheads="1"/>
          </p:cNvSpPr>
          <p:nvPr/>
        </p:nvSpPr>
        <p:spPr bwMode="auto">
          <a:xfrm>
            <a:off x="620185" y="485776"/>
            <a:ext cx="2116" cy="3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srgbClr val="021F43"/>
              </a:solidFill>
            </a:endParaRPr>
          </a:p>
        </p:txBody>
      </p:sp>
      <p:sp>
        <p:nvSpPr>
          <p:cNvPr id="66" name="Rectangle 65"/>
          <p:cNvSpPr>
            <a:spLocks noChangeArrowheads="1"/>
          </p:cNvSpPr>
          <p:nvPr/>
        </p:nvSpPr>
        <p:spPr bwMode="auto">
          <a:xfrm>
            <a:off x="0" y="4302126"/>
            <a:ext cx="12192000" cy="176213"/>
          </a:xfrm>
          <a:prstGeom prst="rect">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marL="115888" indent="-115888" eaLnBrk="0" hangingPunct="0">
              <a:defRPr sz="1600" b="1">
                <a:solidFill>
                  <a:schemeClr val="tx1"/>
                </a:solidFill>
                <a:latin typeface="Trebuchet MS" pitchFamily="34" charset="0"/>
                <a:ea typeface="MS PGothic" pitchFamily="34" charset="-128"/>
              </a:defRPr>
            </a:lvl1pPr>
            <a:lvl2pPr marL="742950" indent="-285750" eaLnBrk="0" hangingPunct="0">
              <a:defRPr sz="1600" b="1">
                <a:solidFill>
                  <a:schemeClr val="tx1"/>
                </a:solidFill>
                <a:latin typeface="Trebuchet MS" pitchFamily="34" charset="0"/>
                <a:ea typeface="MS PGothic" pitchFamily="34" charset="-128"/>
              </a:defRPr>
            </a:lvl2pPr>
            <a:lvl3pPr marL="1143000" indent="-228600" eaLnBrk="0" hangingPunct="0">
              <a:defRPr sz="1600" b="1">
                <a:solidFill>
                  <a:schemeClr val="tx1"/>
                </a:solidFill>
                <a:latin typeface="Trebuchet MS" pitchFamily="34" charset="0"/>
                <a:ea typeface="MS PGothic" pitchFamily="34" charset="-128"/>
              </a:defRPr>
            </a:lvl3pPr>
            <a:lvl4pPr marL="1600200" indent="-228600" eaLnBrk="0" hangingPunct="0">
              <a:defRPr sz="1600" b="1">
                <a:solidFill>
                  <a:schemeClr val="tx1"/>
                </a:solidFill>
                <a:latin typeface="Trebuchet MS" pitchFamily="34" charset="0"/>
                <a:ea typeface="MS PGothic" pitchFamily="34" charset="-128"/>
              </a:defRPr>
            </a:lvl4pPr>
            <a:lvl5pPr marL="2057400" indent="-228600" eaLnBrk="0" hangingPunct="0">
              <a:defRPr sz="1600" b="1">
                <a:solidFill>
                  <a:schemeClr val="tx1"/>
                </a:solidFill>
                <a:latin typeface="Trebuchet MS" pitchFamily="34" charset="0"/>
                <a:ea typeface="MS PGothic" pitchFamily="34" charset="-128"/>
              </a:defRPr>
            </a:lvl5pPr>
            <a:lvl6pPr marL="2514600" indent="-228600" eaLnBrk="0" fontAlgn="base" hangingPunct="0">
              <a:spcBef>
                <a:spcPct val="0"/>
              </a:spcBef>
              <a:spcAft>
                <a:spcPct val="0"/>
              </a:spcAft>
              <a:defRPr sz="1600" b="1">
                <a:solidFill>
                  <a:schemeClr val="tx1"/>
                </a:solidFill>
                <a:latin typeface="Trebuchet MS" pitchFamily="34" charset="0"/>
                <a:ea typeface="MS PGothic" pitchFamily="34" charset="-128"/>
              </a:defRPr>
            </a:lvl6pPr>
            <a:lvl7pPr marL="2971800" indent="-228600" eaLnBrk="0" fontAlgn="base" hangingPunct="0">
              <a:spcBef>
                <a:spcPct val="0"/>
              </a:spcBef>
              <a:spcAft>
                <a:spcPct val="0"/>
              </a:spcAft>
              <a:defRPr sz="1600" b="1">
                <a:solidFill>
                  <a:schemeClr val="tx1"/>
                </a:solidFill>
                <a:latin typeface="Trebuchet MS" pitchFamily="34" charset="0"/>
                <a:ea typeface="MS PGothic" pitchFamily="34" charset="-128"/>
              </a:defRPr>
            </a:lvl7pPr>
            <a:lvl8pPr marL="3429000" indent="-228600" eaLnBrk="0" fontAlgn="base" hangingPunct="0">
              <a:spcBef>
                <a:spcPct val="0"/>
              </a:spcBef>
              <a:spcAft>
                <a:spcPct val="0"/>
              </a:spcAft>
              <a:defRPr sz="1600" b="1">
                <a:solidFill>
                  <a:schemeClr val="tx1"/>
                </a:solidFill>
                <a:latin typeface="Trebuchet MS" pitchFamily="34" charset="0"/>
                <a:ea typeface="MS PGothic" pitchFamily="34" charset="-128"/>
              </a:defRPr>
            </a:lvl8pPr>
            <a:lvl9pPr marL="3886200" indent="-228600" eaLnBrk="0" fontAlgn="base" hangingPunct="0">
              <a:spcBef>
                <a:spcPct val="0"/>
              </a:spcBef>
              <a:spcAft>
                <a:spcPct val="0"/>
              </a:spcAft>
              <a:defRPr sz="1600" b="1">
                <a:solidFill>
                  <a:schemeClr val="tx1"/>
                </a:solidFill>
                <a:latin typeface="Trebuchet MS" pitchFamily="34" charset="0"/>
                <a:ea typeface="MS PGothic" pitchFamily="34" charset="-128"/>
              </a:defRPr>
            </a:lvl9pPr>
          </a:lstStyle>
          <a:p>
            <a:pPr eaLnBrk="1" hangingPunct="1">
              <a:spcBef>
                <a:spcPct val="50000"/>
              </a:spcBef>
              <a:buFontTx/>
              <a:buChar char="•"/>
              <a:defRPr/>
            </a:pPr>
            <a:endParaRPr lang="en-US" altLang="en-US" sz="1300" b="0" dirty="0">
              <a:solidFill>
                <a:prstClr val="white"/>
              </a:solidFill>
            </a:endParaRPr>
          </a:p>
        </p:txBody>
      </p:sp>
      <p:sp>
        <p:nvSpPr>
          <p:cNvPr id="330" name="Title 329"/>
          <p:cNvSpPr>
            <a:spLocks noGrp="1"/>
          </p:cNvSpPr>
          <p:nvPr>
            <p:ph type="title"/>
          </p:nvPr>
        </p:nvSpPr>
        <p:spPr>
          <a:xfrm>
            <a:off x="1861340" y="1189790"/>
            <a:ext cx="9385960" cy="1822161"/>
          </a:xfrm>
        </p:spPr>
        <p:txBody>
          <a:bodyPr anchor="b"/>
          <a:lstStyle>
            <a:lvl1pPr>
              <a:lnSpc>
                <a:spcPct val="100000"/>
              </a:lnSpc>
              <a:spcBef>
                <a:spcPts val="0"/>
              </a:spcBef>
              <a:defRPr sz="3600" b="1" baseline="0">
                <a:solidFill>
                  <a:schemeClr val="bg1"/>
                </a:solidFill>
              </a:defRPr>
            </a:lvl1pPr>
          </a:lstStyle>
          <a:p>
            <a:r>
              <a:rPr lang="en-US"/>
              <a:t>Click to edit Master title style</a:t>
            </a:r>
            <a:endParaRPr lang="en-US" dirty="0"/>
          </a:p>
        </p:txBody>
      </p:sp>
      <p:sp>
        <p:nvSpPr>
          <p:cNvPr id="332" name="Text Placeholder 331"/>
          <p:cNvSpPr>
            <a:spLocks noGrp="1"/>
          </p:cNvSpPr>
          <p:nvPr>
            <p:ph type="body" sz="quarter" idx="13"/>
          </p:nvPr>
        </p:nvSpPr>
        <p:spPr>
          <a:xfrm>
            <a:off x="1878236" y="3000005"/>
            <a:ext cx="9369065" cy="1211048"/>
          </a:xfrm>
        </p:spPr>
        <p:txBody>
          <a:bodyPr>
            <a:normAutofit/>
          </a:bodyPr>
          <a:lstStyle>
            <a:lvl1pPr>
              <a:lnSpc>
                <a:spcPct val="100000"/>
              </a:lnSpc>
              <a:spcBef>
                <a:spcPts val="0"/>
              </a:spcBef>
              <a:defRPr sz="2400" b="0" i="0" cap="all" baseline="0">
                <a:solidFill>
                  <a:srgbClr val="FFFFFF"/>
                </a:solidFill>
                <a:latin typeface="+mn-lt"/>
                <a:cs typeface="Andes ExtraLight"/>
              </a:defRPr>
            </a:lvl1pPr>
            <a:lvl2pPr>
              <a:defRPr b="0" i="0">
                <a:latin typeface="Andes ExtraLight"/>
                <a:cs typeface="Andes ExtraLight"/>
              </a:defRPr>
            </a:lvl2pPr>
            <a:lvl3pPr>
              <a:defRPr b="0" i="0">
                <a:latin typeface="Andes ExtraLight"/>
                <a:cs typeface="Andes ExtraLight"/>
              </a:defRPr>
            </a:lvl3pPr>
            <a:lvl4pPr>
              <a:defRPr b="0" i="0">
                <a:latin typeface="Andes ExtraLight"/>
                <a:cs typeface="Andes ExtraLight"/>
              </a:defRPr>
            </a:lvl4pPr>
            <a:lvl5pPr>
              <a:defRPr b="0" i="0">
                <a:latin typeface="Andes ExtraLight"/>
                <a:cs typeface="Andes ExtraLight"/>
              </a:defRPr>
            </a:lvl5pPr>
          </a:lstStyle>
          <a:p>
            <a:pPr lvl="0"/>
            <a:r>
              <a:rPr lang="en-US"/>
              <a:t>Click to edit Master text styles</a:t>
            </a:r>
          </a:p>
        </p:txBody>
      </p:sp>
      <p:sp>
        <p:nvSpPr>
          <p:cNvPr id="67" name="Text Placeholder 331"/>
          <p:cNvSpPr>
            <a:spLocks noGrp="1"/>
          </p:cNvSpPr>
          <p:nvPr>
            <p:ph type="body" sz="quarter" idx="14"/>
          </p:nvPr>
        </p:nvSpPr>
        <p:spPr>
          <a:xfrm>
            <a:off x="7926433" y="4663925"/>
            <a:ext cx="3761560" cy="1428714"/>
          </a:xfrm>
        </p:spPr>
        <p:txBody>
          <a:bodyPr anchor="b"/>
          <a:lstStyle>
            <a:lvl1pPr algn="r">
              <a:lnSpc>
                <a:spcPct val="100000"/>
              </a:lnSpc>
              <a:defRPr sz="1400" b="0" i="0" baseline="0">
                <a:solidFill>
                  <a:schemeClr val="tx1"/>
                </a:solidFill>
                <a:latin typeface="+mn-lt"/>
                <a:cs typeface="Arial"/>
              </a:defRPr>
            </a:lvl1pPr>
            <a:lvl2pPr algn="r">
              <a:defRPr sz="1400" b="0" i="0">
                <a:latin typeface="+mn-lt"/>
                <a:cs typeface="Andes ExtraLight"/>
              </a:defRPr>
            </a:lvl2pPr>
            <a:lvl3pPr>
              <a:defRPr b="0" i="0">
                <a:latin typeface="Andes ExtraLight"/>
                <a:cs typeface="Andes ExtraLight"/>
              </a:defRPr>
            </a:lvl3pPr>
            <a:lvl4pPr>
              <a:defRPr b="0" i="0">
                <a:latin typeface="Andes ExtraLight"/>
                <a:cs typeface="Andes ExtraLight"/>
              </a:defRPr>
            </a:lvl4pPr>
            <a:lvl5pPr>
              <a:defRPr b="0" i="0">
                <a:latin typeface="Andes ExtraLight"/>
                <a:cs typeface="Andes ExtraLight"/>
              </a:defRPr>
            </a:lvl5pPr>
          </a:lstStyle>
          <a:p>
            <a:pPr lvl="0"/>
            <a:r>
              <a:rPr lang="en-US"/>
              <a:t>Click to edit Master text styles</a:t>
            </a:r>
          </a:p>
          <a:p>
            <a:pPr lvl="1"/>
            <a:r>
              <a:rPr lang="en-US"/>
              <a:t>Second level</a:t>
            </a:r>
          </a:p>
        </p:txBody>
      </p:sp>
      <p:sp>
        <p:nvSpPr>
          <p:cNvPr id="68" name="Picture Placeholder 4"/>
          <p:cNvSpPr>
            <a:spLocks noGrp="1"/>
          </p:cNvSpPr>
          <p:nvPr>
            <p:ph type="pic" sz="quarter" idx="16"/>
          </p:nvPr>
        </p:nvSpPr>
        <p:spPr>
          <a:xfrm>
            <a:off x="2700586" y="4684291"/>
            <a:ext cx="2481460" cy="1695483"/>
          </a:xfrm>
          <a:solidFill>
            <a:srgbClr val="FFFFFF"/>
          </a:solidFill>
        </p:spPr>
        <p:txBody>
          <a:bodyPr anchor="ctr">
            <a:normAutofit/>
          </a:bodyPr>
          <a:lstStyle>
            <a:lvl1pPr algn="ctr">
              <a:defRPr baseline="0">
                <a:solidFill>
                  <a:srgbClr val="021F43"/>
                </a:solidFill>
              </a:defRPr>
            </a:lvl1pPr>
          </a:lstStyle>
          <a:p>
            <a:pPr lvl="0"/>
            <a:r>
              <a:rPr lang="en-US" noProof="0" dirty="0"/>
              <a:t>Click icon to add picture</a:t>
            </a:r>
          </a:p>
        </p:txBody>
      </p:sp>
      <p:sp>
        <p:nvSpPr>
          <p:cNvPr id="70" name="Picture Placeholder 4"/>
          <p:cNvSpPr>
            <a:spLocks noGrp="1"/>
          </p:cNvSpPr>
          <p:nvPr>
            <p:ph type="pic" sz="quarter" idx="17"/>
          </p:nvPr>
        </p:nvSpPr>
        <p:spPr>
          <a:xfrm>
            <a:off x="301204" y="4657243"/>
            <a:ext cx="2267837" cy="1749576"/>
          </a:xfrm>
          <a:solidFill>
            <a:srgbClr val="FFFFFF"/>
          </a:solidFill>
        </p:spPr>
        <p:txBody>
          <a:bodyPr anchor="ctr">
            <a:normAutofit/>
          </a:bodyPr>
          <a:lstStyle>
            <a:lvl1pPr marL="0" marR="0" indent="0" algn="ctr" defTabSz="914400" rtl="0" eaLnBrk="1" fontAlgn="base" latinLnBrk="0" hangingPunct="1">
              <a:lnSpc>
                <a:spcPct val="115000"/>
              </a:lnSpc>
              <a:spcBef>
                <a:spcPct val="20000"/>
              </a:spcBef>
              <a:spcAft>
                <a:spcPct val="0"/>
              </a:spcAft>
              <a:buClr>
                <a:srgbClr val="00783C"/>
              </a:buClr>
              <a:buSzTx/>
              <a:buFontTx/>
              <a:buNone/>
              <a:tabLst/>
              <a:defRPr baseline="0">
                <a:solidFill>
                  <a:srgbClr val="021F43"/>
                </a:solidFill>
              </a:defRPr>
            </a:lvl1pPr>
          </a:lstStyle>
          <a:p>
            <a:pPr lvl="0"/>
            <a:r>
              <a:rPr lang="en-US" noProof="0" dirty="0"/>
              <a:t>Click icon to add picture</a:t>
            </a:r>
          </a:p>
        </p:txBody>
      </p:sp>
      <p:sp>
        <p:nvSpPr>
          <p:cNvPr id="74" name="Picture Placeholder 4"/>
          <p:cNvSpPr>
            <a:spLocks noGrp="1"/>
          </p:cNvSpPr>
          <p:nvPr>
            <p:ph type="pic" sz="quarter" idx="19"/>
          </p:nvPr>
        </p:nvSpPr>
        <p:spPr>
          <a:xfrm>
            <a:off x="5284397" y="4684291"/>
            <a:ext cx="2481460" cy="1695483"/>
          </a:xfrm>
          <a:solidFill>
            <a:srgbClr val="FFFFFF"/>
          </a:solidFill>
        </p:spPr>
        <p:txBody>
          <a:bodyPr anchor="ctr">
            <a:normAutofit/>
          </a:bodyPr>
          <a:lstStyle>
            <a:lvl1pPr algn="ctr">
              <a:defRPr baseline="0">
                <a:solidFill>
                  <a:srgbClr val="021F43"/>
                </a:solidFill>
              </a:defRPr>
            </a:lvl1pPr>
          </a:lstStyle>
          <a:p>
            <a:pPr lvl="0"/>
            <a:r>
              <a:rPr lang="en-US" noProof="0" dirty="0"/>
              <a:t>Click icon to add picture</a:t>
            </a:r>
          </a:p>
        </p:txBody>
      </p:sp>
      <p:sp>
        <p:nvSpPr>
          <p:cNvPr id="69" name="Rectangle 1028"/>
          <p:cNvSpPr>
            <a:spLocks noGrp="1" noChangeArrowheads="1"/>
          </p:cNvSpPr>
          <p:nvPr>
            <p:ph type="dt" sz="half" idx="20"/>
          </p:nvPr>
        </p:nvSpPr>
        <p:spPr>
          <a:xfrm>
            <a:off x="7926917" y="6107114"/>
            <a:ext cx="3748616" cy="306387"/>
          </a:xfrm>
        </p:spPr>
        <p:txBody>
          <a:bodyPr rIns="0" anchor="ctr"/>
          <a:lstStyle>
            <a:lvl1pPr algn="r">
              <a:defRPr b="0" i="0">
                <a:solidFill>
                  <a:schemeClr val="tx1"/>
                </a:solidFill>
                <a:latin typeface="Arial"/>
                <a:cs typeface="Arial"/>
              </a:defRPr>
            </a:lvl1pPr>
          </a:lstStyle>
          <a:p>
            <a:fld id="{B0FE2E11-C827-4B66-88FC-C4CE8B2DA556}" type="datetime1">
              <a:rPr lang="es-CO" smtClean="0">
                <a:solidFill>
                  <a:srgbClr val="021F43"/>
                </a:solidFill>
              </a:rPr>
              <a:pPr/>
              <a:t>17/11/2016</a:t>
            </a:fld>
            <a:endParaRPr lang="es-ES" dirty="0">
              <a:solidFill>
                <a:srgbClr val="021F43"/>
              </a:solidFill>
            </a:endParaRPr>
          </a:p>
        </p:txBody>
      </p:sp>
    </p:spTree>
    <p:extLst>
      <p:ext uri="{BB962C8B-B14F-4D97-AF65-F5344CB8AC3E}">
        <p14:creationId xmlns:p14="http://schemas.microsoft.com/office/powerpoint/2010/main" val="1510129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401590-43AC-4388-B7C2-02C3EC453DF2}" type="datetime1">
              <a:rPr lang="es-CO" smtClean="0"/>
              <a:pPr/>
              <a:t>17/11/2016</a:t>
            </a:fld>
            <a:endParaRPr lang="es-CO"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00E06B-7320-4A8B-9655-96F62B369645}" type="slidenum">
              <a:rPr lang="es-CO" smtClean="0"/>
              <a:pPr/>
              <a:t>‹Nº›</a:t>
            </a:fld>
            <a:endParaRPr lang="es-CO" dirty="0"/>
          </a:p>
        </p:txBody>
      </p:sp>
    </p:spTree>
    <p:extLst>
      <p:ext uri="{BB962C8B-B14F-4D97-AF65-F5344CB8AC3E}">
        <p14:creationId xmlns:p14="http://schemas.microsoft.com/office/powerpoint/2010/main" val="1096791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2"/>
          <p:cNvSpPr>
            <a:spLocks noGrp="1" noChangeArrowheads="1"/>
          </p:cNvSpPr>
          <p:nvPr>
            <p:ph type="title"/>
          </p:nvPr>
        </p:nvSpPr>
        <p:spPr bwMode="auto">
          <a:xfrm>
            <a:off x="914400" y="871538"/>
            <a:ext cx="10363200" cy="563562"/>
          </a:xfrm>
          <a:prstGeom prst="rect">
            <a:avLst/>
          </a:prstGeom>
          <a:noFill/>
          <a:ln w="9525">
            <a:noFill/>
            <a:miter lim="800000"/>
            <a:headEnd/>
            <a:tailEnd/>
          </a:ln>
        </p:spPr>
        <p:txBody>
          <a:bodyPr vert="horz" wrap="square" lIns="0" tIns="0" rIns="0" bIns="0" numCol="1" anchor="ctr" anchorCtr="0" compatLnSpc="1">
            <a:prstTxWarp prst="textNoShape">
              <a:avLst/>
            </a:prstTxWarp>
            <a:normAutofit/>
          </a:bodyPr>
          <a:lstStyle/>
          <a:p>
            <a:pPr lvl="0"/>
            <a:r>
              <a:rPr lang="en-US"/>
              <a:t>Click to edit Master title style</a:t>
            </a:r>
            <a:endParaRPr lang="en-US" dirty="0"/>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Date Placeholder 4"/>
          <p:cNvSpPr>
            <a:spLocks noGrp="1"/>
          </p:cNvSpPr>
          <p:nvPr>
            <p:ph type="dt" sz="half" idx="2"/>
          </p:nvPr>
        </p:nvSpPr>
        <p:spPr>
          <a:xfrm>
            <a:off x="912284" y="6329364"/>
            <a:ext cx="2844800" cy="365125"/>
          </a:xfrm>
          <a:prstGeom prst="rect">
            <a:avLst/>
          </a:prstGeom>
        </p:spPr>
        <p:txBody>
          <a:bodyPr vert="horz" lIns="0" tIns="0" rIns="91440" bIns="0" rtlCol="0" anchor="b">
            <a:normAutofit/>
          </a:bodyPr>
          <a:lstStyle>
            <a:lvl1pPr algn="l">
              <a:defRPr sz="1400" b="0">
                <a:solidFill>
                  <a:schemeClr val="tx1">
                    <a:tint val="75000"/>
                  </a:schemeClr>
                </a:solidFill>
                <a:latin typeface="+mn-lt"/>
                <a:ea typeface="+mn-ea"/>
                <a:cs typeface="Times New Roman" pitchFamily="18" charset="0"/>
              </a:defRPr>
            </a:lvl1pPr>
          </a:lstStyle>
          <a:p>
            <a:fld id="{58F353B8-FC59-46AD-B961-9A4965DB066F}" type="datetime1">
              <a:rPr lang="es-CO" smtClean="0">
                <a:solidFill>
                  <a:srgbClr val="021F43">
                    <a:tint val="75000"/>
                  </a:srgbClr>
                </a:solidFill>
              </a:rPr>
              <a:pPr/>
              <a:t>17/11/2016</a:t>
            </a:fld>
            <a:endParaRPr lang="es-ES" dirty="0">
              <a:solidFill>
                <a:srgbClr val="021F43">
                  <a:tint val="75000"/>
                </a:srgbClr>
              </a:solidFill>
            </a:endParaRPr>
          </a:p>
        </p:txBody>
      </p:sp>
      <p:pic>
        <p:nvPicPr>
          <p:cNvPr id="6" name="Imagen 3"/>
          <p:cNvPicPr>
            <a:picLocks noChangeAspect="1"/>
          </p:cNvPicPr>
          <p:nvPr userDrawn="1"/>
        </p:nvPicPr>
        <p:blipFill>
          <a:blip r:embed="rId5" cstate="print"/>
          <a:stretch>
            <a:fillRect/>
          </a:stretch>
        </p:blipFill>
        <p:spPr>
          <a:xfrm>
            <a:off x="0" y="6276975"/>
            <a:ext cx="2019300" cy="581025"/>
          </a:xfrm>
          <a:prstGeom prst="rect">
            <a:avLst/>
          </a:prstGeom>
        </p:spPr>
      </p:pic>
    </p:spTree>
    <p:extLst>
      <p:ext uri="{BB962C8B-B14F-4D97-AF65-F5344CB8AC3E}">
        <p14:creationId xmlns:p14="http://schemas.microsoft.com/office/powerpoint/2010/main" val="20762249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Lst>
  <p:hf hdr="0" ftr="0" dt="0"/>
  <p:txStyles>
    <p:titleStyle>
      <a:lvl1pPr algn="l" rtl="0" eaLnBrk="1" fontAlgn="base" hangingPunct="1">
        <a:spcBef>
          <a:spcPct val="0"/>
        </a:spcBef>
        <a:spcAft>
          <a:spcPct val="0"/>
        </a:spcAft>
        <a:defRPr sz="2600" cap="all">
          <a:solidFill>
            <a:schemeClr val="tx1"/>
          </a:solidFill>
          <a:latin typeface="+mj-lt"/>
          <a:ea typeface="MS PGothic" pitchFamily="34" charset="-128"/>
          <a:cs typeface="ＭＳ Ｐゴシック" charset="0"/>
        </a:defRPr>
      </a:lvl1pPr>
      <a:lvl2pPr algn="l" rtl="0" eaLnBrk="1" fontAlgn="base" hangingPunct="1">
        <a:spcBef>
          <a:spcPct val="0"/>
        </a:spcBef>
        <a:spcAft>
          <a:spcPct val="0"/>
        </a:spcAft>
        <a:defRPr sz="2600">
          <a:solidFill>
            <a:schemeClr val="tx1"/>
          </a:solidFill>
          <a:latin typeface="Arial Bold" charset="0"/>
          <a:ea typeface="MS PGothic" pitchFamily="34" charset="-128"/>
          <a:cs typeface="ＭＳ Ｐゴシック" charset="0"/>
        </a:defRPr>
      </a:lvl2pPr>
      <a:lvl3pPr algn="l" rtl="0" eaLnBrk="1" fontAlgn="base" hangingPunct="1">
        <a:spcBef>
          <a:spcPct val="0"/>
        </a:spcBef>
        <a:spcAft>
          <a:spcPct val="0"/>
        </a:spcAft>
        <a:defRPr sz="2600">
          <a:solidFill>
            <a:schemeClr val="tx1"/>
          </a:solidFill>
          <a:latin typeface="Arial Bold" charset="0"/>
          <a:ea typeface="MS PGothic" pitchFamily="34" charset="-128"/>
          <a:cs typeface="ＭＳ Ｐゴシック" charset="0"/>
        </a:defRPr>
      </a:lvl3pPr>
      <a:lvl4pPr algn="l" rtl="0" eaLnBrk="1" fontAlgn="base" hangingPunct="1">
        <a:spcBef>
          <a:spcPct val="0"/>
        </a:spcBef>
        <a:spcAft>
          <a:spcPct val="0"/>
        </a:spcAft>
        <a:defRPr sz="2600">
          <a:solidFill>
            <a:schemeClr val="tx1"/>
          </a:solidFill>
          <a:latin typeface="Arial Bold" charset="0"/>
          <a:ea typeface="MS PGothic" pitchFamily="34" charset="-128"/>
          <a:cs typeface="ＭＳ Ｐゴシック" charset="0"/>
        </a:defRPr>
      </a:lvl4pPr>
      <a:lvl5pPr algn="l" rtl="0" eaLnBrk="1" fontAlgn="base" hangingPunct="1">
        <a:spcBef>
          <a:spcPct val="0"/>
        </a:spcBef>
        <a:spcAft>
          <a:spcPct val="0"/>
        </a:spcAft>
        <a:defRPr sz="2600">
          <a:solidFill>
            <a:schemeClr val="tx1"/>
          </a:solidFill>
          <a:latin typeface="Arial Bold" charset="0"/>
          <a:ea typeface="MS PGothic" pitchFamily="34" charset="-128"/>
          <a:cs typeface="ＭＳ Ｐゴシック" charset="0"/>
        </a:defRPr>
      </a:lvl5pPr>
      <a:lvl6pPr marL="457200" algn="ctr" rtl="0" eaLnBrk="1" fontAlgn="base" hangingPunct="1">
        <a:spcBef>
          <a:spcPct val="0"/>
        </a:spcBef>
        <a:spcAft>
          <a:spcPct val="0"/>
        </a:spcAft>
        <a:defRPr sz="2600" b="1">
          <a:solidFill>
            <a:srgbClr val="014C6D"/>
          </a:solidFill>
          <a:latin typeface="Trebuchet MS" pitchFamily="34" charset="0"/>
        </a:defRPr>
      </a:lvl6pPr>
      <a:lvl7pPr marL="914400" algn="ctr" rtl="0" eaLnBrk="1" fontAlgn="base" hangingPunct="1">
        <a:spcBef>
          <a:spcPct val="0"/>
        </a:spcBef>
        <a:spcAft>
          <a:spcPct val="0"/>
        </a:spcAft>
        <a:defRPr sz="2600" b="1">
          <a:solidFill>
            <a:srgbClr val="014C6D"/>
          </a:solidFill>
          <a:latin typeface="Trebuchet MS" pitchFamily="34" charset="0"/>
        </a:defRPr>
      </a:lvl7pPr>
      <a:lvl8pPr marL="1371600" algn="ctr" rtl="0" eaLnBrk="1" fontAlgn="base" hangingPunct="1">
        <a:spcBef>
          <a:spcPct val="0"/>
        </a:spcBef>
        <a:spcAft>
          <a:spcPct val="0"/>
        </a:spcAft>
        <a:defRPr sz="2600" b="1">
          <a:solidFill>
            <a:srgbClr val="014C6D"/>
          </a:solidFill>
          <a:latin typeface="Trebuchet MS" pitchFamily="34" charset="0"/>
        </a:defRPr>
      </a:lvl8pPr>
      <a:lvl9pPr marL="1828800" algn="ctr" rtl="0" eaLnBrk="1" fontAlgn="base" hangingPunct="1">
        <a:spcBef>
          <a:spcPct val="0"/>
        </a:spcBef>
        <a:spcAft>
          <a:spcPct val="0"/>
        </a:spcAft>
        <a:defRPr sz="2600" b="1">
          <a:solidFill>
            <a:srgbClr val="014C6D"/>
          </a:solidFill>
          <a:latin typeface="Trebuchet MS" pitchFamily="34" charset="0"/>
        </a:defRPr>
      </a:lvl9pPr>
    </p:titleStyle>
    <p:bodyStyle>
      <a:lvl1pPr marL="342900" indent="-342900" algn="l" rtl="0" eaLnBrk="1" fontAlgn="base" hangingPunct="1">
        <a:lnSpc>
          <a:spcPct val="115000"/>
        </a:lnSpc>
        <a:spcBef>
          <a:spcPct val="20000"/>
        </a:spcBef>
        <a:spcAft>
          <a:spcPct val="0"/>
        </a:spcAft>
        <a:buClr>
          <a:srgbClr val="00783C"/>
        </a:buClr>
        <a:defRPr>
          <a:solidFill>
            <a:schemeClr val="tx1"/>
          </a:solidFill>
          <a:latin typeface="+mn-lt"/>
          <a:ea typeface="MS PGothic" pitchFamily="34" charset="-128"/>
          <a:cs typeface="ＭＳ Ｐゴシック" charset="0"/>
        </a:defRPr>
      </a:lvl1pPr>
      <a:lvl2pPr marL="742950" indent="-285750" algn="l" rtl="0" eaLnBrk="1" fontAlgn="base" hangingPunct="1">
        <a:spcBef>
          <a:spcPct val="20000"/>
        </a:spcBef>
        <a:spcAft>
          <a:spcPct val="0"/>
        </a:spcAft>
        <a:buClr>
          <a:srgbClr val="00783C"/>
        </a:buClr>
        <a:buFont typeface="Wingdings" panose="05000000000000000000" pitchFamily="2" charset="2"/>
        <a:defRPr>
          <a:solidFill>
            <a:schemeClr val="tx1"/>
          </a:solidFill>
          <a:latin typeface="+mn-lt"/>
          <a:ea typeface="MS PGothic" pitchFamily="34" charset="-128"/>
        </a:defRPr>
      </a:lvl2pPr>
      <a:lvl3pPr marL="4763" indent="909638" algn="l" rtl="0" eaLnBrk="1" fontAlgn="base" hangingPunct="1">
        <a:spcBef>
          <a:spcPct val="20000"/>
        </a:spcBef>
        <a:spcAft>
          <a:spcPct val="0"/>
        </a:spcAft>
        <a:buClr>
          <a:srgbClr val="00783C"/>
        </a:buClr>
        <a:defRPr>
          <a:solidFill>
            <a:schemeClr val="tx1"/>
          </a:solidFill>
          <a:latin typeface="+mn-lt"/>
          <a:ea typeface="MS PGothic" pitchFamily="34" charset="-128"/>
        </a:defRPr>
      </a:lvl3pPr>
      <a:lvl4pPr marL="1600200" indent="-228600" algn="l" rtl="0" eaLnBrk="1" fontAlgn="base" hangingPunct="1">
        <a:spcBef>
          <a:spcPct val="20000"/>
        </a:spcBef>
        <a:spcAft>
          <a:spcPct val="0"/>
        </a:spcAft>
        <a:buClr>
          <a:srgbClr val="00783C"/>
        </a:buClr>
        <a:defRPr>
          <a:solidFill>
            <a:schemeClr val="tx1"/>
          </a:solidFill>
          <a:latin typeface="+mn-lt"/>
          <a:ea typeface="MS PGothic" pitchFamily="34" charset="-128"/>
        </a:defRPr>
      </a:lvl4pPr>
      <a:lvl5pPr marL="2057400" indent="-228600" algn="l" rtl="0" eaLnBrk="1" fontAlgn="base" hangingPunct="1">
        <a:spcBef>
          <a:spcPct val="20000"/>
        </a:spcBef>
        <a:spcAft>
          <a:spcPct val="0"/>
        </a:spcAft>
        <a:buClr>
          <a:srgbClr val="00783C"/>
        </a:buClr>
        <a:defRPr>
          <a:solidFill>
            <a:schemeClr val="tx1"/>
          </a:solidFill>
          <a:latin typeface="+mn-lt"/>
          <a:ea typeface="MS PGothic" pitchFamily="34" charset="-128"/>
        </a:defRPr>
      </a:lvl5pPr>
      <a:lvl6pPr marL="2514600" indent="-228600" algn="l" rtl="0" eaLnBrk="1" fontAlgn="base" hangingPunct="1">
        <a:spcBef>
          <a:spcPct val="20000"/>
        </a:spcBef>
        <a:spcAft>
          <a:spcPct val="0"/>
        </a:spcAft>
        <a:buClr>
          <a:srgbClr val="00783C"/>
        </a:buClr>
        <a:buChar char="»"/>
        <a:defRPr sz="1600">
          <a:solidFill>
            <a:schemeClr val="tx1"/>
          </a:solidFill>
          <a:latin typeface="+mn-lt"/>
        </a:defRPr>
      </a:lvl6pPr>
      <a:lvl7pPr marL="2971800" indent="-228600" algn="l" rtl="0" eaLnBrk="1" fontAlgn="base" hangingPunct="1">
        <a:spcBef>
          <a:spcPct val="20000"/>
        </a:spcBef>
        <a:spcAft>
          <a:spcPct val="0"/>
        </a:spcAft>
        <a:buClr>
          <a:srgbClr val="00783C"/>
        </a:buClr>
        <a:buChar char="»"/>
        <a:defRPr sz="1600">
          <a:solidFill>
            <a:schemeClr val="tx1"/>
          </a:solidFill>
          <a:latin typeface="+mn-lt"/>
        </a:defRPr>
      </a:lvl7pPr>
      <a:lvl8pPr marL="3429000" indent="-228600" algn="l" rtl="0" eaLnBrk="1" fontAlgn="base" hangingPunct="1">
        <a:spcBef>
          <a:spcPct val="20000"/>
        </a:spcBef>
        <a:spcAft>
          <a:spcPct val="0"/>
        </a:spcAft>
        <a:buClr>
          <a:srgbClr val="00783C"/>
        </a:buClr>
        <a:buChar char="»"/>
        <a:defRPr sz="1600">
          <a:solidFill>
            <a:schemeClr val="tx1"/>
          </a:solidFill>
          <a:latin typeface="+mn-lt"/>
        </a:defRPr>
      </a:lvl8pPr>
      <a:lvl9pPr marL="3886200" indent="-228600" algn="l" rtl="0" eaLnBrk="1" fontAlgn="base" hangingPunct="1">
        <a:spcBef>
          <a:spcPct val="20000"/>
        </a:spcBef>
        <a:spcAft>
          <a:spcPct val="0"/>
        </a:spcAft>
        <a:buClr>
          <a:srgbClr val="00783C"/>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3" cstate="print"/>
          <a:srcRect b="924"/>
          <a:stretch/>
        </p:blipFill>
        <p:spPr>
          <a:xfrm>
            <a:off x="6172200" y="785812"/>
            <a:ext cx="6019800" cy="5614988"/>
          </a:xfrm>
          <a:prstGeom prst="rect">
            <a:avLst/>
          </a:prstGeom>
        </p:spPr>
      </p:pic>
      <p:pic>
        <p:nvPicPr>
          <p:cNvPr id="6" name="Picture 3" descr="U:\1405265\1405265 WBG Logo\LOGO FILES\Horizontal\WBG_Horizontal_Color\WBG_Horizontal-RG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102" y="335840"/>
            <a:ext cx="3615235" cy="70732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2"/>
          <p:cNvSpPr txBox="1"/>
          <p:nvPr/>
        </p:nvSpPr>
        <p:spPr>
          <a:xfrm>
            <a:off x="221226" y="3553342"/>
            <a:ext cx="7005417" cy="1323439"/>
          </a:xfrm>
          <a:prstGeom prst="rect">
            <a:avLst/>
          </a:prstGeom>
          <a:noFill/>
        </p:spPr>
        <p:txBody>
          <a:bodyPr wrap="square" rtlCol="0">
            <a:spAutoFit/>
          </a:bodyPr>
          <a:lstStyle/>
          <a:p>
            <a:pPr defTabSz="457200"/>
            <a:r>
              <a:rPr lang="es-MX" sz="2000" dirty="0">
                <a:solidFill>
                  <a:prstClr val="black"/>
                </a:solidFill>
              </a:rPr>
              <a:t>LI Reunión Ordinaria de la Conferencia Nacional de Gobernadores </a:t>
            </a:r>
          </a:p>
          <a:p>
            <a:pPr defTabSz="457200"/>
            <a:r>
              <a:rPr lang="es-MX" sz="2000" dirty="0">
                <a:solidFill>
                  <a:prstClr val="black"/>
                </a:solidFill>
              </a:rPr>
              <a:t>18 de Noviembre de 2016</a:t>
            </a:r>
          </a:p>
          <a:p>
            <a:pPr defTabSz="457200"/>
            <a:r>
              <a:rPr lang="es-MX" sz="2000" dirty="0">
                <a:solidFill>
                  <a:prstClr val="black"/>
                </a:solidFill>
              </a:rPr>
              <a:t>Huatulco, México</a:t>
            </a:r>
          </a:p>
          <a:p>
            <a:pPr defTabSz="457200"/>
            <a:endParaRPr lang="es-MX" sz="2000" dirty="0">
              <a:solidFill>
                <a:prstClr val="black"/>
              </a:solidFill>
            </a:endParaRPr>
          </a:p>
        </p:txBody>
      </p:sp>
      <p:sp>
        <p:nvSpPr>
          <p:cNvPr id="18" name="2 Marcador de número de diapositiva"/>
          <p:cNvSpPr txBox="1">
            <a:spLocks/>
          </p:cNvSpPr>
          <p:nvPr/>
        </p:nvSpPr>
        <p:spPr>
          <a:xfrm>
            <a:off x="11065768" y="6413500"/>
            <a:ext cx="288032" cy="215900"/>
          </a:xfrm>
          <a:prstGeom prst="rect">
            <a:avLst/>
          </a:prstGeom>
          <a:solidFill>
            <a:schemeClr val="bg1"/>
          </a:solidFill>
        </p:spPr>
        <p:txBody>
          <a:bodyPr vert="horz" lIns="91440" tIns="45720" rIns="91440" bIns="45720" rtlCol="0" anchor="ctr"/>
          <a:lstStyle>
            <a:defPPr>
              <a:defRPr lang="es-CO"/>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2" name="1 Rectángulo"/>
          <p:cNvSpPr/>
          <p:nvPr/>
        </p:nvSpPr>
        <p:spPr>
          <a:xfrm>
            <a:off x="221226" y="1200081"/>
            <a:ext cx="8937522" cy="1938992"/>
          </a:xfrm>
          <a:prstGeom prst="rect">
            <a:avLst/>
          </a:prstGeom>
        </p:spPr>
        <p:txBody>
          <a:bodyPr wrap="square">
            <a:spAutoFit/>
          </a:bodyPr>
          <a:lstStyle/>
          <a:p>
            <a:r>
              <a:rPr lang="es-MX" sz="4000" b="1" dirty="0"/>
              <a:t>Acuerdo de Servicios Reembolsable - Estándares para la Implementación de los Juicios Orales en Materia Mercantil</a:t>
            </a:r>
            <a:endParaRPr lang="es-ES_tradnl" sz="4000" b="1" dirty="0"/>
          </a:p>
        </p:txBody>
      </p:sp>
      <p:pic>
        <p:nvPicPr>
          <p:cNvPr id="10" name="3 Imagen" descr="logo_conatrib_blanco.jpg"/>
          <p:cNvPicPr>
            <a:picLocks noChangeAspect="1"/>
          </p:cNvPicPr>
          <p:nvPr/>
        </p:nvPicPr>
        <p:blipFill>
          <a:blip r:embed="rId5" cstate="print">
            <a:clrChange>
              <a:clrFrom>
                <a:srgbClr val="FFFFFF"/>
              </a:clrFrom>
              <a:clrTo>
                <a:srgbClr val="FFFFFF">
                  <a:alpha val="0"/>
                </a:srgbClr>
              </a:clrTo>
            </a:clrChange>
          </a:blip>
          <a:stretch>
            <a:fillRect/>
          </a:stretch>
        </p:blipFill>
        <p:spPr>
          <a:xfrm>
            <a:off x="1567242" y="5760533"/>
            <a:ext cx="782216" cy="782216"/>
          </a:xfrm>
          <a:prstGeom prst="rect">
            <a:avLst/>
          </a:prstGeom>
        </p:spPr>
      </p:pic>
      <p:pic>
        <p:nvPicPr>
          <p:cNvPr id="11" name="4 Imagen" descr="CONAGO2.png"/>
          <p:cNvPicPr>
            <a:picLocks noChangeAspect="1"/>
          </p:cNvPicPr>
          <p:nvPr/>
        </p:nvPicPr>
        <p:blipFill>
          <a:blip r:embed="rId6" cstate="print">
            <a:clrChange>
              <a:clrFrom>
                <a:srgbClr val="FFFFFF"/>
              </a:clrFrom>
              <a:clrTo>
                <a:srgbClr val="FFFFFF">
                  <a:alpha val="0"/>
                </a:srgbClr>
              </a:clrTo>
            </a:clrChange>
          </a:blip>
          <a:stretch>
            <a:fillRect/>
          </a:stretch>
        </p:blipFill>
        <p:spPr>
          <a:xfrm>
            <a:off x="457200" y="5672089"/>
            <a:ext cx="862938" cy="862938"/>
          </a:xfrm>
          <a:prstGeom prst="rect">
            <a:avLst/>
          </a:prstGeom>
        </p:spPr>
      </p:pic>
      <p:pic>
        <p:nvPicPr>
          <p:cNvPr id="12" name="5 Imagen" descr="logo_cofemer-Vectores_Nuevo_verdesinfondo.png"/>
          <p:cNvPicPr>
            <a:picLocks noChangeAspect="1"/>
          </p:cNvPicPr>
          <p:nvPr/>
        </p:nvPicPr>
        <p:blipFill>
          <a:blip r:embed="rId7" cstate="print"/>
          <a:stretch>
            <a:fillRect/>
          </a:stretch>
        </p:blipFill>
        <p:spPr>
          <a:xfrm>
            <a:off x="5157770" y="5805349"/>
            <a:ext cx="1500429" cy="692584"/>
          </a:xfrm>
          <a:prstGeom prst="rect">
            <a:avLst/>
          </a:prstGeom>
        </p:spPr>
      </p:pic>
      <p:pic>
        <p:nvPicPr>
          <p:cNvPr id="13" name="7 Imagen"/>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93474" y="5730754"/>
            <a:ext cx="2506665" cy="841774"/>
          </a:xfrm>
          <a:prstGeom prst="rect">
            <a:avLst/>
          </a:prstGeom>
        </p:spPr>
      </p:pic>
    </p:spTree>
    <p:extLst>
      <p:ext uri="{BB962C8B-B14F-4D97-AF65-F5344CB8AC3E}">
        <p14:creationId xmlns:p14="http://schemas.microsoft.com/office/powerpoint/2010/main" val="119587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stretch>
            <a:fillRect/>
          </a:stretch>
        </p:blipFill>
        <p:spPr>
          <a:xfrm>
            <a:off x="0" y="6276975"/>
            <a:ext cx="2019300" cy="581025"/>
          </a:xfrm>
          <a:prstGeom prst="rect">
            <a:avLst/>
          </a:prstGeom>
        </p:spPr>
      </p:pic>
      <p:sp>
        <p:nvSpPr>
          <p:cNvPr id="536" name="1 Título"/>
          <p:cNvSpPr txBox="1">
            <a:spLocks/>
          </p:cNvSpPr>
          <p:nvPr/>
        </p:nvSpPr>
        <p:spPr bwMode="auto">
          <a:xfrm>
            <a:off x="707655" y="399640"/>
            <a:ext cx="11016260" cy="576263"/>
          </a:xfrm>
          <a:prstGeom prst="rect">
            <a:avLst/>
          </a:prstGeom>
          <a:noFill/>
          <a:extLst>
            <a:ext uri="{FAA26D3D-D897-4be2-8F04-BA451C77F1D7}">
              <ma14:placeholderFlag xmlns:ma14="http://schemas.microsoft.com/office/mac/drawingml/2011/main" xmlns="" val="1"/>
            </a:ext>
          </a:extLst>
        </p:spPr>
        <p:txBody>
          <a:bodyPr vert="horz" lIns="91440" tIns="45720" rIns="91440" bIns="45720" rtlCol="0" anchor="ctr">
            <a:normAutofit lnSpcReduction="10000"/>
          </a:bodyPr>
          <a:lstStyle>
            <a:lvl1pPr>
              <a:lnSpc>
                <a:spcPct val="90000"/>
              </a:lnSpc>
              <a:spcBef>
                <a:spcPct val="0"/>
              </a:spcBef>
              <a:buNone/>
              <a:defRPr sz="3600" b="1">
                <a:latin typeface="+mj-lt"/>
                <a:ea typeface="+mj-ea"/>
                <a:cs typeface="+mj-cs"/>
              </a:defRPr>
            </a:lvl1pPr>
          </a:lstStyle>
          <a:p>
            <a:r>
              <a:rPr lang="es-MX" dirty="0">
                <a:solidFill>
                  <a:srgbClr val="143958"/>
                </a:solidFill>
              </a:rPr>
              <a:t>Antecedentes</a:t>
            </a:r>
          </a:p>
        </p:txBody>
      </p:sp>
      <p:cxnSp>
        <p:nvCxnSpPr>
          <p:cNvPr id="12" name="11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7" name="4 Rectángulo redondeado"/>
          <p:cNvSpPr/>
          <p:nvPr/>
        </p:nvSpPr>
        <p:spPr>
          <a:xfrm>
            <a:off x="2431810" y="1248052"/>
            <a:ext cx="8845790" cy="797975"/>
          </a:xfrm>
          <a:prstGeom prst="roundRect">
            <a:avLst/>
          </a:prstGeom>
          <a:solidFill>
            <a:srgbClr val="CCECF8"/>
          </a:solidFill>
          <a:ln>
            <a:solidFill>
              <a:srgbClr val="CCEC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MX" dirty="0">
                <a:solidFill>
                  <a:srgbClr val="143958"/>
                </a:solidFill>
              </a:rPr>
              <a:t>Reforma al Código de Comercio que introdujo el Juicio Oral Mercantil en los procedimientos judiciales.</a:t>
            </a:r>
          </a:p>
        </p:txBody>
      </p:sp>
      <p:sp>
        <p:nvSpPr>
          <p:cNvPr id="5" name="CuadroTexto 4"/>
          <p:cNvSpPr txBox="1"/>
          <p:nvPr/>
        </p:nvSpPr>
        <p:spPr>
          <a:xfrm>
            <a:off x="345935" y="1438237"/>
            <a:ext cx="1388533" cy="400110"/>
          </a:xfrm>
          <a:prstGeom prst="rect">
            <a:avLst/>
          </a:prstGeom>
          <a:noFill/>
        </p:spPr>
        <p:txBody>
          <a:bodyPr wrap="square" rtlCol="0">
            <a:spAutoFit/>
          </a:bodyPr>
          <a:lstStyle/>
          <a:p>
            <a:pPr algn="ctr"/>
            <a:r>
              <a:rPr lang="es-ES" sz="2000" dirty="0">
                <a:solidFill>
                  <a:srgbClr val="143958"/>
                </a:solidFill>
              </a:rPr>
              <a:t>Enero 2012</a:t>
            </a:r>
          </a:p>
        </p:txBody>
      </p:sp>
      <p:sp>
        <p:nvSpPr>
          <p:cNvPr id="9" name="Triángulo isósceles 8"/>
          <p:cNvSpPr/>
          <p:nvPr/>
        </p:nvSpPr>
        <p:spPr>
          <a:xfrm rot="5400000">
            <a:off x="1693334" y="1437049"/>
            <a:ext cx="558800" cy="406400"/>
          </a:xfrm>
          <a:prstGeom prst="triangle">
            <a:avLst/>
          </a:prstGeom>
          <a:solidFill>
            <a:srgbClr val="143958"/>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rgbClr val="143958"/>
              </a:solidFill>
            </a:endParaRPr>
          </a:p>
        </p:txBody>
      </p:sp>
      <p:sp>
        <p:nvSpPr>
          <p:cNvPr id="13" name="CuadroTexto 12"/>
          <p:cNvSpPr txBox="1"/>
          <p:nvPr/>
        </p:nvSpPr>
        <p:spPr>
          <a:xfrm>
            <a:off x="69502" y="2458312"/>
            <a:ext cx="1664966" cy="400110"/>
          </a:xfrm>
          <a:prstGeom prst="rect">
            <a:avLst/>
          </a:prstGeom>
          <a:noFill/>
        </p:spPr>
        <p:txBody>
          <a:bodyPr wrap="square" rtlCol="0">
            <a:spAutoFit/>
          </a:bodyPr>
          <a:lstStyle/>
          <a:p>
            <a:pPr algn="ctr"/>
            <a:r>
              <a:rPr lang="es-ES" sz="2000" dirty="0">
                <a:solidFill>
                  <a:srgbClr val="143958"/>
                </a:solidFill>
              </a:rPr>
              <a:t>Octubre 2014</a:t>
            </a:r>
          </a:p>
        </p:txBody>
      </p:sp>
      <p:sp>
        <p:nvSpPr>
          <p:cNvPr id="15" name="Triángulo isósceles 14"/>
          <p:cNvSpPr/>
          <p:nvPr/>
        </p:nvSpPr>
        <p:spPr>
          <a:xfrm rot="5400000">
            <a:off x="1684317" y="2456396"/>
            <a:ext cx="558800" cy="406400"/>
          </a:xfrm>
          <a:prstGeom prst="triangle">
            <a:avLst/>
          </a:prstGeom>
          <a:solidFill>
            <a:srgbClr val="143958"/>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rgbClr val="143958"/>
              </a:solidFill>
            </a:endParaRPr>
          </a:p>
        </p:txBody>
      </p:sp>
      <p:sp>
        <p:nvSpPr>
          <p:cNvPr id="16" name="6 Rectángulo redondeado"/>
          <p:cNvSpPr/>
          <p:nvPr/>
        </p:nvSpPr>
        <p:spPr>
          <a:xfrm>
            <a:off x="2448743" y="2258767"/>
            <a:ext cx="8828857" cy="799200"/>
          </a:xfrm>
          <a:prstGeom prst="roundRect">
            <a:avLst/>
          </a:prstGeom>
          <a:solidFill>
            <a:srgbClr val="CCECF8"/>
          </a:solidFill>
          <a:ln>
            <a:solidFill>
              <a:srgbClr val="CCEC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MX" dirty="0">
                <a:solidFill>
                  <a:srgbClr val="143958"/>
                </a:solidFill>
              </a:rPr>
              <a:t>La CONAGO aprobó suscribir con el Banco Mundial un Acuerdo de Servicios Reembolsable para la implementación de los juicios orales mercantiles.</a:t>
            </a:r>
          </a:p>
        </p:txBody>
      </p:sp>
      <p:sp>
        <p:nvSpPr>
          <p:cNvPr id="21" name="CuadroTexto 20"/>
          <p:cNvSpPr txBox="1"/>
          <p:nvPr/>
        </p:nvSpPr>
        <p:spPr>
          <a:xfrm>
            <a:off x="381001" y="3440130"/>
            <a:ext cx="1388533" cy="400110"/>
          </a:xfrm>
          <a:prstGeom prst="rect">
            <a:avLst/>
          </a:prstGeom>
          <a:noFill/>
        </p:spPr>
        <p:txBody>
          <a:bodyPr wrap="square" rtlCol="0">
            <a:spAutoFit/>
          </a:bodyPr>
          <a:lstStyle/>
          <a:p>
            <a:pPr algn="ctr"/>
            <a:r>
              <a:rPr lang="es-ES" sz="2000" dirty="0">
                <a:solidFill>
                  <a:srgbClr val="143958"/>
                </a:solidFill>
              </a:rPr>
              <a:t>Abril 2015</a:t>
            </a:r>
          </a:p>
        </p:txBody>
      </p:sp>
      <p:sp>
        <p:nvSpPr>
          <p:cNvPr id="23" name="Triángulo isósceles 22"/>
          <p:cNvSpPr/>
          <p:nvPr/>
        </p:nvSpPr>
        <p:spPr>
          <a:xfrm rot="5400000">
            <a:off x="1694069" y="3431368"/>
            <a:ext cx="558800" cy="406400"/>
          </a:xfrm>
          <a:prstGeom prst="triangle">
            <a:avLst/>
          </a:prstGeom>
          <a:solidFill>
            <a:srgbClr val="143958"/>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rgbClr val="143958"/>
              </a:solidFill>
            </a:endParaRPr>
          </a:p>
        </p:txBody>
      </p:sp>
      <p:sp>
        <p:nvSpPr>
          <p:cNvPr id="24" name="6 Rectángulo redondeado"/>
          <p:cNvSpPr/>
          <p:nvPr/>
        </p:nvSpPr>
        <p:spPr>
          <a:xfrm>
            <a:off x="2431810" y="3244174"/>
            <a:ext cx="8828857" cy="799200"/>
          </a:xfrm>
          <a:prstGeom prst="roundRect">
            <a:avLst/>
          </a:prstGeom>
          <a:solidFill>
            <a:srgbClr val="CCECF8"/>
          </a:solidFill>
          <a:ln>
            <a:solidFill>
              <a:srgbClr val="CCEC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MX" dirty="0">
                <a:solidFill>
                  <a:srgbClr val="143958"/>
                </a:solidFill>
              </a:rPr>
              <a:t>El CIDE entregó al Presidente de la República el Informe sobre Justicia Cotidiana, dentro del cual se establece acelerar la implementación de la oralidad en materia mercantil</a:t>
            </a:r>
            <a:r>
              <a:rPr lang="es-ES_tradnl" dirty="0">
                <a:solidFill>
                  <a:srgbClr val="143958"/>
                </a:solidFill>
              </a:rPr>
              <a:t>.</a:t>
            </a:r>
            <a:endParaRPr lang="es-MX" dirty="0">
              <a:solidFill>
                <a:srgbClr val="143958"/>
              </a:solidFill>
            </a:endParaRPr>
          </a:p>
        </p:txBody>
      </p:sp>
      <p:sp>
        <p:nvSpPr>
          <p:cNvPr id="26" name="3 Marcador de número de diapositiva"/>
          <p:cNvSpPr>
            <a:spLocks noGrp="1"/>
          </p:cNvSpPr>
          <p:nvPr>
            <p:ph type="sldNum" sz="quarter" idx="12"/>
          </p:nvPr>
        </p:nvSpPr>
        <p:spPr>
          <a:xfrm>
            <a:off x="9046537" y="6356350"/>
            <a:ext cx="2743200" cy="365125"/>
          </a:xfrm>
        </p:spPr>
        <p:txBody>
          <a:bodyPr/>
          <a:lstStyle/>
          <a:p>
            <a:r>
              <a:rPr lang="es-CO" dirty="0"/>
              <a:t>1</a:t>
            </a:r>
          </a:p>
        </p:txBody>
      </p:sp>
      <p:sp>
        <p:nvSpPr>
          <p:cNvPr id="27" name="CuadroTexto 26"/>
          <p:cNvSpPr txBox="1"/>
          <p:nvPr/>
        </p:nvSpPr>
        <p:spPr>
          <a:xfrm>
            <a:off x="381001" y="4478206"/>
            <a:ext cx="1388533" cy="400110"/>
          </a:xfrm>
          <a:prstGeom prst="rect">
            <a:avLst/>
          </a:prstGeom>
          <a:noFill/>
        </p:spPr>
        <p:txBody>
          <a:bodyPr wrap="square" rtlCol="0">
            <a:spAutoFit/>
          </a:bodyPr>
          <a:lstStyle/>
          <a:p>
            <a:pPr algn="ctr"/>
            <a:r>
              <a:rPr lang="es-ES" sz="2000" dirty="0">
                <a:solidFill>
                  <a:srgbClr val="143958"/>
                </a:solidFill>
              </a:rPr>
              <a:t>Abril 2016</a:t>
            </a:r>
          </a:p>
        </p:txBody>
      </p:sp>
      <p:sp>
        <p:nvSpPr>
          <p:cNvPr id="29" name="Triángulo isósceles 28"/>
          <p:cNvSpPr/>
          <p:nvPr/>
        </p:nvSpPr>
        <p:spPr>
          <a:xfrm rot="5400000">
            <a:off x="1702352" y="4450155"/>
            <a:ext cx="558800" cy="406400"/>
          </a:xfrm>
          <a:prstGeom prst="triangle">
            <a:avLst/>
          </a:prstGeom>
          <a:solidFill>
            <a:srgbClr val="143958"/>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rgbClr val="143958"/>
              </a:solidFill>
            </a:endParaRPr>
          </a:p>
        </p:txBody>
      </p:sp>
      <p:sp>
        <p:nvSpPr>
          <p:cNvPr id="30" name="4 Rectángulo redondeado"/>
          <p:cNvSpPr/>
          <p:nvPr/>
        </p:nvSpPr>
        <p:spPr>
          <a:xfrm>
            <a:off x="2431810" y="4256114"/>
            <a:ext cx="8845790" cy="799200"/>
          </a:xfrm>
          <a:prstGeom prst="roundRect">
            <a:avLst/>
          </a:prstGeom>
          <a:solidFill>
            <a:srgbClr val="CCECF8"/>
          </a:solidFill>
          <a:ln>
            <a:solidFill>
              <a:srgbClr val="CCEC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MX" dirty="0">
                <a:solidFill>
                  <a:srgbClr val="143958"/>
                </a:solidFill>
              </a:rPr>
              <a:t>Se firmó el Acuerdo de Servicios Reembolsable entre la CONAGO y el Banco Mundial y se enviaron al Congreso de la Unión nuevas iniciativas de reforma en materia de Justicia Cotidiana.</a:t>
            </a:r>
          </a:p>
        </p:txBody>
      </p:sp>
      <p:sp>
        <p:nvSpPr>
          <p:cNvPr id="31" name="6 Rectángulo redondeado"/>
          <p:cNvSpPr/>
          <p:nvPr/>
        </p:nvSpPr>
        <p:spPr>
          <a:xfrm>
            <a:off x="2448743" y="5272140"/>
            <a:ext cx="8828857" cy="799200"/>
          </a:xfrm>
          <a:prstGeom prst="roundRect">
            <a:avLst/>
          </a:prstGeom>
          <a:solidFill>
            <a:srgbClr val="CCECF8"/>
          </a:solidFill>
          <a:ln>
            <a:solidFill>
              <a:srgbClr val="CCEC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MX" dirty="0">
                <a:solidFill>
                  <a:srgbClr val="143958"/>
                </a:solidFill>
              </a:rPr>
              <a:t>La Cámara de diputados aprobó las reformas al Código de Comercio para impulsar los juicios orales mercantiles.</a:t>
            </a:r>
          </a:p>
        </p:txBody>
      </p:sp>
      <p:sp>
        <p:nvSpPr>
          <p:cNvPr id="32" name="CuadroTexto 31"/>
          <p:cNvSpPr txBox="1"/>
          <p:nvPr/>
        </p:nvSpPr>
        <p:spPr>
          <a:xfrm>
            <a:off x="16219" y="5468917"/>
            <a:ext cx="1771533" cy="400110"/>
          </a:xfrm>
          <a:prstGeom prst="rect">
            <a:avLst/>
          </a:prstGeom>
          <a:noFill/>
        </p:spPr>
        <p:txBody>
          <a:bodyPr wrap="square" rtlCol="0">
            <a:spAutoFit/>
          </a:bodyPr>
          <a:lstStyle/>
          <a:p>
            <a:pPr algn="ctr"/>
            <a:r>
              <a:rPr lang="es-ES" sz="2000" dirty="0">
                <a:solidFill>
                  <a:srgbClr val="143958"/>
                </a:solidFill>
              </a:rPr>
              <a:t>Octubre 2016</a:t>
            </a:r>
          </a:p>
        </p:txBody>
      </p:sp>
      <p:sp>
        <p:nvSpPr>
          <p:cNvPr id="33" name="Triángulo isósceles 32"/>
          <p:cNvSpPr/>
          <p:nvPr/>
        </p:nvSpPr>
        <p:spPr>
          <a:xfrm rot="5400000">
            <a:off x="1711552" y="5464601"/>
            <a:ext cx="558800" cy="406400"/>
          </a:xfrm>
          <a:prstGeom prst="triangle">
            <a:avLst/>
          </a:prstGeom>
          <a:solidFill>
            <a:srgbClr val="143958"/>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rgbClr val="143958"/>
              </a:solidFill>
            </a:endParaRPr>
          </a:p>
        </p:txBody>
      </p:sp>
      <p:cxnSp>
        <p:nvCxnSpPr>
          <p:cNvPr id="6" name="Conector recto 5"/>
          <p:cNvCxnSpPr/>
          <p:nvPr/>
        </p:nvCxnSpPr>
        <p:spPr>
          <a:xfrm>
            <a:off x="1760517" y="1191985"/>
            <a:ext cx="0" cy="935684"/>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Conector recto 24"/>
          <p:cNvCxnSpPr/>
          <p:nvPr/>
        </p:nvCxnSpPr>
        <p:spPr>
          <a:xfrm>
            <a:off x="1763012" y="2171699"/>
            <a:ext cx="0" cy="935684"/>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1764698" y="3180512"/>
            <a:ext cx="0" cy="935684"/>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1769534" y="4212770"/>
            <a:ext cx="0" cy="935684"/>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a:off x="1779340" y="5272140"/>
            <a:ext cx="0" cy="935684"/>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9037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p:cNvGraphicFramePr/>
          <p:nvPr>
            <p:extLst>
              <p:ext uri="{D42A27DB-BD31-4B8C-83A1-F6EECF244321}">
                <p14:modId xmlns:p14="http://schemas.microsoft.com/office/powerpoint/2010/main" val="1169683281"/>
              </p:ext>
            </p:extLst>
          </p:nvPr>
        </p:nvGraphicFramePr>
        <p:xfrm>
          <a:off x="489856" y="2590803"/>
          <a:ext cx="11446329" cy="3222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Entregables del Acuerdo</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2</a:t>
            </a:r>
          </a:p>
        </p:txBody>
      </p:sp>
      <p:sp>
        <p:nvSpPr>
          <p:cNvPr id="13" name="Diagrama de flujo: conector 12"/>
          <p:cNvSpPr/>
          <p:nvPr/>
        </p:nvSpPr>
        <p:spPr>
          <a:xfrm>
            <a:off x="658586" y="2677889"/>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1</a:t>
            </a:r>
          </a:p>
        </p:txBody>
      </p:sp>
      <p:sp>
        <p:nvSpPr>
          <p:cNvPr id="24" name="Diagrama de flujo: conector 23"/>
          <p:cNvSpPr/>
          <p:nvPr/>
        </p:nvSpPr>
        <p:spPr>
          <a:xfrm>
            <a:off x="3554186" y="2677889"/>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2</a:t>
            </a:r>
          </a:p>
        </p:txBody>
      </p:sp>
      <p:sp>
        <p:nvSpPr>
          <p:cNvPr id="25" name="Diagrama de flujo: conector 24"/>
          <p:cNvSpPr/>
          <p:nvPr/>
        </p:nvSpPr>
        <p:spPr>
          <a:xfrm>
            <a:off x="3554186" y="3314703"/>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a:t>
            </a:r>
          </a:p>
        </p:txBody>
      </p:sp>
      <p:sp>
        <p:nvSpPr>
          <p:cNvPr id="28" name="Diagrama de flujo: conector 27"/>
          <p:cNvSpPr/>
          <p:nvPr/>
        </p:nvSpPr>
        <p:spPr>
          <a:xfrm>
            <a:off x="6640285" y="3508040"/>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4</a:t>
            </a:r>
          </a:p>
        </p:txBody>
      </p:sp>
      <p:sp>
        <p:nvSpPr>
          <p:cNvPr id="29" name="Diagrama de flujo: conector 28"/>
          <p:cNvSpPr/>
          <p:nvPr/>
        </p:nvSpPr>
        <p:spPr>
          <a:xfrm>
            <a:off x="6640285" y="3831436"/>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5</a:t>
            </a:r>
          </a:p>
        </p:txBody>
      </p:sp>
      <p:sp>
        <p:nvSpPr>
          <p:cNvPr id="30" name="Diagrama de flujo: conector 29"/>
          <p:cNvSpPr/>
          <p:nvPr/>
        </p:nvSpPr>
        <p:spPr>
          <a:xfrm>
            <a:off x="6640285" y="4154832"/>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6</a:t>
            </a:r>
          </a:p>
        </p:txBody>
      </p:sp>
      <p:sp>
        <p:nvSpPr>
          <p:cNvPr id="32" name="Diagrama de flujo: conector 31"/>
          <p:cNvSpPr/>
          <p:nvPr/>
        </p:nvSpPr>
        <p:spPr>
          <a:xfrm>
            <a:off x="9285515" y="2677889"/>
            <a:ext cx="324000" cy="324000"/>
          </a:xfrm>
          <a:prstGeom prst="flowChartConnector">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7</a:t>
            </a:r>
          </a:p>
        </p:txBody>
      </p:sp>
      <p:sp>
        <p:nvSpPr>
          <p:cNvPr id="70" name="Rectángulo 69"/>
          <p:cNvSpPr/>
          <p:nvPr/>
        </p:nvSpPr>
        <p:spPr>
          <a:xfrm>
            <a:off x="2080581" y="5633711"/>
            <a:ext cx="2452632" cy="4075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rgbClr val="143958"/>
                </a:solidFill>
              </a:rPr>
              <a:t>Trabajo de campo</a:t>
            </a:r>
          </a:p>
        </p:txBody>
      </p:sp>
      <p:sp>
        <p:nvSpPr>
          <p:cNvPr id="71" name="Rectángulo 70"/>
          <p:cNvSpPr/>
          <p:nvPr/>
        </p:nvSpPr>
        <p:spPr>
          <a:xfrm>
            <a:off x="917696" y="4945393"/>
            <a:ext cx="1918252" cy="4320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b="1" dirty="0">
                <a:solidFill>
                  <a:srgbClr val="143958"/>
                </a:solidFill>
              </a:rPr>
              <a:t>2 meses</a:t>
            </a:r>
          </a:p>
        </p:txBody>
      </p:sp>
      <p:sp>
        <p:nvSpPr>
          <p:cNvPr id="72" name="Rectángulo 71"/>
          <p:cNvSpPr/>
          <p:nvPr/>
        </p:nvSpPr>
        <p:spPr>
          <a:xfrm>
            <a:off x="3820542" y="4945393"/>
            <a:ext cx="1918252" cy="4320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b="1" dirty="0">
                <a:solidFill>
                  <a:srgbClr val="143958"/>
                </a:solidFill>
              </a:rPr>
              <a:t>2 meses</a:t>
            </a:r>
          </a:p>
        </p:txBody>
      </p:sp>
      <p:sp>
        <p:nvSpPr>
          <p:cNvPr id="73" name="Rectángulo 72"/>
          <p:cNvSpPr/>
          <p:nvPr/>
        </p:nvSpPr>
        <p:spPr>
          <a:xfrm>
            <a:off x="6723388" y="4945393"/>
            <a:ext cx="1918252" cy="4320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b="1" dirty="0">
                <a:solidFill>
                  <a:srgbClr val="143958"/>
                </a:solidFill>
              </a:rPr>
              <a:t>5 meses</a:t>
            </a:r>
          </a:p>
        </p:txBody>
      </p:sp>
      <p:sp>
        <p:nvSpPr>
          <p:cNvPr id="74" name="Rectángulo 73"/>
          <p:cNvSpPr/>
          <p:nvPr/>
        </p:nvSpPr>
        <p:spPr>
          <a:xfrm>
            <a:off x="9609515" y="4945393"/>
            <a:ext cx="1918252" cy="4320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b="1" dirty="0">
                <a:solidFill>
                  <a:srgbClr val="143958"/>
                </a:solidFill>
              </a:rPr>
              <a:t>4 meses</a:t>
            </a:r>
          </a:p>
        </p:txBody>
      </p:sp>
      <p:sp>
        <p:nvSpPr>
          <p:cNvPr id="76" name="Rectángulo 75"/>
          <p:cNvSpPr/>
          <p:nvPr/>
        </p:nvSpPr>
        <p:spPr>
          <a:xfrm>
            <a:off x="2398353" y="5993293"/>
            <a:ext cx="1918252" cy="4320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b="1" dirty="0">
                <a:solidFill>
                  <a:srgbClr val="143958"/>
                </a:solidFill>
              </a:rPr>
              <a:t>1 mes</a:t>
            </a:r>
          </a:p>
        </p:txBody>
      </p:sp>
      <p:sp>
        <p:nvSpPr>
          <p:cNvPr id="77" name="CuadroTexto 76"/>
          <p:cNvSpPr txBox="1"/>
          <p:nvPr/>
        </p:nvSpPr>
        <p:spPr>
          <a:xfrm>
            <a:off x="762000" y="1185333"/>
            <a:ext cx="10447867" cy="1323439"/>
          </a:xfrm>
          <a:prstGeom prst="rect">
            <a:avLst/>
          </a:prstGeom>
          <a:noFill/>
        </p:spPr>
        <p:txBody>
          <a:bodyPr wrap="square" rtlCol="0">
            <a:spAutoFit/>
          </a:bodyPr>
          <a:lstStyle/>
          <a:p>
            <a:pPr lvl="0" algn="just"/>
            <a:r>
              <a:rPr lang="es-MX" sz="2000" kern="0" dirty="0">
                <a:solidFill>
                  <a:srgbClr val="143958"/>
                </a:solidFill>
              </a:rPr>
              <a:t>El Acuerdo de Servicios Rembolsable tiene como objetivo diseñar una ruta crítica para la implementación del juicio oral mercantil, así como un conjunto de indicadores para medir el avance de las 32 entidades federativas en la implementación de este procedimiento judicial. </a:t>
            </a:r>
          </a:p>
          <a:p>
            <a:pPr lvl="0" algn="just"/>
            <a:endParaRPr lang="es-ES" sz="2000" dirty="0"/>
          </a:p>
        </p:txBody>
      </p:sp>
      <p:sp>
        <p:nvSpPr>
          <p:cNvPr id="19" name="Flecha: a la derecha con bandas 18"/>
          <p:cNvSpPr/>
          <p:nvPr/>
        </p:nvSpPr>
        <p:spPr>
          <a:xfrm rot="5400000">
            <a:off x="3048133" y="5122083"/>
            <a:ext cx="576943" cy="446314"/>
          </a:xfrm>
          <a:prstGeom prst="stripedRightArrow">
            <a:avLst/>
          </a:prstGeom>
          <a:solidFill>
            <a:srgbClr val="14395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1103529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1. Metodología</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3</a:t>
            </a:r>
          </a:p>
        </p:txBody>
      </p:sp>
      <p:sp>
        <p:nvSpPr>
          <p:cNvPr id="78" name="Rectángulo 77"/>
          <p:cNvSpPr/>
          <p:nvPr/>
        </p:nvSpPr>
        <p:spPr>
          <a:xfrm>
            <a:off x="367908" y="1125638"/>
            <a:ext cx="7300528" cy="249075"/>
          </a:xfrm>
          <a:prstGeom prst="rect">
            <a:avLst/>
          </a:prstGeom>
          <a:solidFill>
            <a:srgbClr val="14395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Instrumento de recolección de información</a:t>
            </a:r>
          </a:p>
        </p:txBody>
      </p:sp>
      <p:sp>
        <p:nvSpPr>
          <p:cNvPr id="80" name="Rectángulo 79"/>
          <p:cNvSpPr/>
          <p:nvPr/>
        </p:nvSpPr>
        <p:spPr>
          <a:xfrm>
            <a:off x="8040899" y="1125637"/>
            <a:ext cx="3200400" cy="249076"/>
          </a:xfrm>
          <a:prstGeom prst="rect">
            <a:avLst/>
          </a:prstGeom>
          <a:solidFill>
            <a:srgbClr val="14395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t>Trabajo de Campo</a:t>
            </a:r>
          </a:p>
        </p:txBody>
      </p:sp>
      <p:pic>
        <p:nvPicPr>
          <p:cNvPr id="3" name="Imagen 2"/>
          <p:cNvPicPr>
            <a:picLocks noChangeAspect="1"/>
          </p:cNvPicPr>
          <p:nvPr/>
        </p:nvPicPr>
        <p:blipFill>
          <a:blip r:embed="rId3"/>
          <a:stretch>
            <a:fillRect/>
          </a:stretch>
        </p:blipFill>
        <p:spPr>
          <a:xfrm>
            <a:off x="467102" y="1583817"/>
            <a:ext cx="7102140" cy="3854137"/>
          </a:xfrm>
          <a:prstGeom prst="rect">
            <a:avLst/>
          </a:prstGeom>
        </p:spPr>
      </p:pic>
      <p:grpSp>
        <p:nvGrpSpPr>
          <p:cNvPr id="4" name="Grupo 3"/>
          <p:cNvGrpSpPr/>
          <p:nvPr/>
        </p:nvGrpSpPr>
        <p:grpSpPr>
          <a:xfrm>
            <a:off x="7775404" y="2042306"/>
            <a:ext cx="4077185" cy="3098946"/>
            <a:chOff x="7775404" y="2042306"/>
            <a:chExt cx="4077185" cy="3098946"/>
          </a:xfrm>
        </p:grpSpPr>
        <p:pic>
          <p:nvPicPr>
            <p:cNvPr id="121" name="Imagen 120"/>
            <p:cNvPicPr>
              <a:picLocks noChangeAspect="1"/>
            </p:cNvPicPr>
            <p:nvPr/>
          </p:nvPicPr>
          <p:blipFill>
            <a:blip r:embed="rId4" cstate="print">
              <a:duotone>
                <a:schemeClr val="accent1">
                  <a:shade val="45000"/>
                  <a:satMod val="135000"/>
                </a:schemeClr>
                <a:prstClr val="white"/>
              </a:duotone>
            </a:blip>
            <a:stretch>
              <a:fillRect/>
            </a:stretch>
          </p:blipFill>
          <p:spPr>
            <a:xfrm>
              <a:off x="7775404" y="2042306"/>
              <a:ext cx="4077185" cy="3098946"/>
            </a:xfrm>
            <a:prstGeom prst="rect">
              <a:avLst/>
            </a:prstGeom>
            <a:solidFill>
              <a:srgbClr val="143958"/>
            </a:solidFill>
            <a:ln>
              <a:noFill/>
            </a:ln>
          </p:spPr>
        </p:pic>
        <p:sp>
          <p:nvSpPr>
            <p:cNvPr id="122" name="Diagrama de flujo: conector 121"/>
            <p:cNvSpPr/>
            <p:nvPr/>
          </p:nvSpPr>
          <p:spPr>
            <a:xfrm>
              <a:off x="8008641" y="2485043"/>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3" name="Diagrama de flujo: conector 122"/>
            <p:cNvSpPr/>
            <p:nvPr/>
          </p:nvSpPr>
          <p:spPr>
            <a:xfrm>
              <a:off x="8309900" y="3084015"/>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4" name="Diagrama de flujo: conector 123"/>
            <p:cNvSpPr/>
            <p:nvPr/>
          </p:nvSpPr>
          <p:spPr>
            <a:xfrm>
              <a:off x="8492337" y="2551915"/>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5" name="Diagrama de flujo: conector 124"/>
            <p:cNvSpPr/>
            <p:nvPr/>
          </p:nvSpPr>
          <p:spPr>
            <a:xfrm>
              <a:off x="9064810" y="2679975"/>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6" name="Diagrama de flujo: conector 125"/>
            <p:cNvSpPr/>
            <p:nvPr/>
          </p:nvSpPr>
          <p:spPr>
            <a:xfrm>
              <a:off x="9633345" y="2835099"/>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7" name="Diagrama de flujo: conector 126"/>
            <p:cNvSpPr/>
            <p:nvPr/>
          </p:nvSpPr>
          <p:spPr>
            <a:xfrm>
              <a:off x="8884289" y="3263891"/>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8" name="Diagrama de flujo: conector 127"/>
            <p:cNvSpPr/>
            <p:nvPr/>
          </p:nvSpPr>
          <p:spPr>
            <a:xfrm>
              <a:off x="9233002" y="334492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29" name="Diagrama de flujo: conector 128"/>
            <p:cNvSpPr/>
            <p:nvPr/>
          </p:nvSpPr>
          <p:spPr>
            <a:xfrm>
              <a:off x="9385402" y="3975785"/>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0" name="Diagrama de flujo: conector 129"/>
            <p:cNvSpPr/>
            <p:nvPr/>
          </p:nvSpPr>
          <p:spPr>
            <a:xfrm>
              <a:off x="9385402" y="4220338"/>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1" name="Diagrama de flujo: conector 130"/>
            <p:cNvSpPr/>
            <p:nvPr/>
          </p:nvSpPr>
          <p:spPr>
            <a:xfrm>
              <a:off x="9640586" y="4177809"/>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2" name="Diagrama de flujo: conector 131"/>
            <p:cNvSpPr/>
            <p:nvPr/>
          </p:nvSpPr>
          <p:spPr>
            <a:xfrm>
              <a:off x="9895765" y="3199610"/>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3" name="Diagrama de flujo: conector 132"/>
            <p:cNvSpPr/>
            <p:nvPr/>
          </p:nvSpPr>
          <p:spPr>
            <a:xfrm>
              <a:off x="10065884" y="349732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4" name="Diagrama de flujo: conector 133"/>
            <p:cNvSpPr/>
            <p:nvPr/>
          </p:nvSpPr>
          <p:spPr>
            <a:xfrm>
              <a:off x="9559062" y="3734788"/>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5" name="Diagrama de flujo: conector 134"/>
            <p:cNvSpPr/>
            <p:nvPr/>
          </p:nvSpPr>
          <p:spPr>
            <a:xfrm>
              <a:off x="9739815" y="3904909"/>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6" name="Diagrama de flujo: conector 135"/>
            <p:cNvSpPr/>
            <p:nvPr/>
          </p:nvSpPr>
          <p:spPr>
            <a:xfrm>
              <a:off x="9909937" y="4447166"/>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7" name="Diagrama de flujo: conector 136"/>
            <p:cNvSpPr/>
            <p:nvPr/>
          </p:nvSpPr>
          <p:spPr>
            <a:xfrm>
              <a:off x="10345877" y="4542857"/>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8" name="Diagrama de flujo: conector 137"/>
            <p:cNvSpPr/>
            <p:nvPr/>
          </p:nvSpPr>
          <p:spPr>
            <a:xfrm>
              <a:off x="11334703" y="388364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39" name="Diagrama de flujo: conector 138"/>
            <p:cNvSpPr/>
            <p:nvPr/>
          </p:nvSpPr>
          <p:spPr>
            <a:xfrm>
              <a:off x="10920032" y="450033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0" name="Diagrama de flujo: conector 139"/>
            <p:cNvSpPr/>
            <p:nvPr/>
          </p:nvSpPr>
          <p:spPr>
            <a:xfrm>
              <a:off x="11504831" y="4106925"/>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1" name="Diagrama de flujo: conector 140"/>
            <p:cNvSpPr/>
            <p:nvPr/>
          </p:nvSpPr>
          <p:spPr>
            <a:xfrm>
              <a:off x="11207111" y="4181356"/>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2" name="Diagrama de flujo: conector 141"/>
            <p:cNvSpPr/>
            <p:nvPr/>
          </p:nvSpPr>
          <p:spPr>
            <a:xfrm>
              <a:off x="10186385" y="426641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3" name="Diagrama de flujo: conector 142"/>
            <p:cNvSpPr/>
            <p:nvPr/>
          </p:nvSpPr>
          <p:spPr>
            <a:xfrm>
              <a:off x="10888137" y="4287682"/>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4" name="Diagrama de flujo: conector 143"/>
            <p:cNvSpPr/>
            <p:nvPr/>
          </p:nvSpPr>
          <p:spPr>
            <a:xfrm>
              <a:off x="10388407" y="4170723"/>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5" name="Diagrama de flujo: conector 144"/>
            <p:cNvSpPr/>
            <p:nvPr/>
          </p:nvSpPr>
          <p:spPr>
            <a:xfrm>
              <a:off x="10005629" y="426641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6" name="Diagrama de flujo: conector 145"/>
            <p:cNvSpPr/>
            <p:nvPr/>
          </p:nvSpPr>
          <p:spPr>
            <a:xfrm>
              <a:off x="9994996" y="4149453"/>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7" name="Diagrama de flujo: conector 146"/>
            <p:cNvSpPr/>
            <p:nvPr/>
          </p:nvSpPr>
          <p:spPr>
            <a:xfrm>
              <a:off x="9856774" y="4181356"/>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8" name="Diagrama de flujo: conector 147"/>
            <p:cNvSpPr/>
            <p:nvPr/>
          </p:nvSpPr>
          <p:spPr>
            <a:xfrm>
              <a:off x="9931203" y="3894275"/>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49" name="Diagrama de flujo: conector 148"/>
            <p:cNvSpPr/>
            <p:nvPr/>
          </p:nvSpPr>
          <p:spPr>
            <a:xfrm>
              <a:off x="10037529" y="3958072"/>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50" name="Diagrama de flujo: conector 149"/>
            <p:cNvSpPr/>
            <p:nvPr/>
          </p:nvSpPr>
          <p:spPr>
            <a:xfrm>
              <a:off x="10154486" y="4138824"/>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51" name="Diagrama de flujo: conector 150"/>
            <p:cNvSpPr/>
            <p:nvPr/>
          </p:nvSpPr>
          <p:spPr>
            <a:xfrm>
              <a:off x="9229459" y="3819848"/>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52" name="Diagrama de flujo: conector 151"/>
            <p:cNvSpPr/>
            <p:nvPr/>
          </p:nvSpPr>
          <p:spPr>
            <a:xfrm>
              <a:off x="9846142" y="4053762"/>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153" name="Diagrama de flujo: conector 152"/>
            <p:cNvSpPr/>
            <p:nvPr/>
          </p:nvSpPr>
          <p:spPr>
            <a:xfrm>
              <a:off x="9849390" y="3668927"/>
              <a:ext cx="152400" cy="148855"/>
            </a:xfrm>
            <a:prstGeom prst="flowChartConnector">
              <a:avLst/>
            </a:prstGeom>
            <a:solidFill>
              <a:srgbClr val="1439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grpSp>
      <p:pic>
        <p:nvPicPr>
          <p:cNvPr id="154" name="Imagen 153"/>
          <p:cNvPicPr>
            <a:picLocks noChangeAspect="1"/>
          </p:cNvPicPr>
          <p:nvPr/>
        </p:nvPicPr>
        <p:blipFill>
          <a:blip r:embed="rId5"/>
          <a:stretch>
            <a:fillRect/>
          </a:stretch>
        </p:blipFill>
        <p:spPr>
          <a:xfrm>
            <a:off x="10345877" y="1682035"/>
            <a:ext cx="1200574" cy="1472325"/>
          </a:xfrm>
          <a:prstGeom prst="rect">
            <a:avLst/>
          </a:prstGeom>
        </p:spPr>
      </p:pic>
      <p:pic>
        <p:nvPicPr>
          <p:cNvPr id="155" name="Imagen 154"/>
          <p:cNvPicPr>
            <a:picLocks noChangeAspect="1"/>
          </p:cNvPicPr>
          <p:nvPr/>
        </p:nvPicPr>
        <p:blipFill>
          <a:blip r:embed="rId6"/>
          <a:stretch>
            <a:fillRect/>
          </a:stretch>
        </p:blipFill>
        <p:spPr>
          <a:xfrm>
            <a:off x="9479255" y="1749179"/>
            <a:ext cx="886173" cy="767585"/>
          </a:xfrm>
          <a:prstGeom prst="rect">
            <a:avLst/>
          </a:prstGeom>
        </p:spPr>
      </p:pic>
      <p:pic>
        <p:nvPicPr>
          <p:cNvPr id="156" name="Imagen 155"/>
          <p:cNvPicPr>
            <a:picLocks noChangeAspect="1"/>
          </p:cNvPicPr>
          <p:nvPr/>
        </p:nvPicPr>
        <p:blipFill>
          <a:blip r:embed="rId7"/>
          <a:stretch>
            <a:fillRect/>
          </a:stretch>
        </p:blipFill>
        <p:spPr>
          <a:xfrm>
            <a:off x="9709412" y="4812647"/>
            <a:ext cx="1258745" cy="916340"/>
          </a:xfrm>
          <a:prstGeom prst="rect">
            <a:avLst/>
          </a:prstGeom>
        </p:spPr>
      </p:pic>
      <p:pic>
        <p:nvPicPr>
          <p:cNvPr id="157" name="Imagen 156"/>
          <p:cNvPicPr>
            <a:picLocks noChangeAspect="1"/>
          </p:cNvPicPr>
          <p:nvPr/>
        </p:nvPicPr>
        <p:blipFill>
          <a:blip r:embed="rId8"/>
          <a:stretch>
            <a:fillRect/>
          </a:stretch>
        </p:blipFill>
        <p:spPr>
          <a:xfrm>
            <a:off x="8025853" y="3744451"/>
            <a:ext cx="1144533" cy="1069686"/>
          </a:xfrm>
          <a:prstGeom prst="rect">
            <a:avLst/>
          </a:prstGeom>
        </p:spPr>
      </p:pic>
    </p:spTree>
    <p:extLst>
      <p:ext uri="{BB962C8B-B14F-4D97-AF65-F5344CB8AC3E}">
        <p14:creationId xmlns:p14="http://schemas.microsoft.com/office/powerpoint/2010/main" val="79626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3877" y="2567075"/>
            <a:ext cx="5710765" cy="3826874"/>
          </a:xfrm>
          <a:prstGeom prst="rect">
            <a:avLst/>
          </a:prstGeom>
          <a:noFill/>
          <a:ln>
            <a:noFill/>
          </a:ln>
        </p:spPr>
      </p:pic>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Diagnóstico y Buenas Prácticas</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4</a:t>
            </a:r>
          </a:p>
        </p:txBody>
      </p:sp>
      <p:sp>
        <p:nvSpPr>
          <p:cNvPr id="3" name="Rectángulo 2"/>
          <p:cNvSpPr/>
          <p:nvPr/>
        </p:nvSpPr>
        <p:spPr>
          <a:xfrm>
            <a:off x="627793" y="2370365"/>
            <a:ext cx="2503713"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rgbClr val="143958"/>
                </a:solidFill>
              </a:rPr>
              <a:t>b. Desempeño</a:t>
            </a:r>
          </a:p>
        </p:txBody>
      </p:sp>
      <p:sp>
        <p:nvSpPr>
          <p:cNvPr id="6" name="Rectángulo 5"/>
          <p:cNvSpPr/>
          <p:nvPr/>
        </p:nvSpPr>
        <p:spPr>
          <a:xfrm>
            <a:off x="541563" y="1485901"/>
            <a:ext cx="2503713"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rgbClr val="143958"/>
                </a:solidFill>
              </a:rPr>
              <a:t>a. Cobertura</a:t>
            </a:r>
          </a:p>
        </p:txBody>
      </p:sp>
      <p:sp>
        <p:nvSpPr>
          <p:cNvPr id="4" name="Diagrama de flujo: extraer 3"/>
          <p:cNvSpPr/>
          <p:nvPr/>
        </p:nvSpPr>
        <p:spPr>
          <a:xfrm rot="5400000">
            <a:off x="2351314" y="1613808"/>
            <a:ext cx="620486" cy="201386"/>
          </a:xfrm>
          <a:prstGeom prst="flowChartExtra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5" name="Rectángulo 4"/>
          <p:cNvSpPr/>
          <p:nvPr/>
        </p:nvSpPr>
        <p:spPr>
          <a:xfrm>
            <a:off x="849086" y="1181099"/>
            <a:ext cx="10499271" cy="1104900"/>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3" name="CuadroTexto 12"/>
          <p:cNvSpPr txBox="1"/>
          <p:nvPr/>
        </p:nvSpPr>
        <p:spPr>
          <a:xfrm>
            <a:off x="3325585" y="1268184"/>
            <a:ext cx="6749143" cy="923330"/>
          </a:xfrm>
          <a:prstGeom prst="rect">
            <a:avLst/>
          </a:prstGeom>
          <a:noFill/>
        </p:spPr>
        <p:txBody>
          <a:bodyPr wrap="square" rtlCol="0">
            <a:spAutoFit/>
          </a:bodyPr>
          <a:lstStyle/>
          <a:p>
            <a:pPr marL="285750" indent="-285750">
              <a:buFont typeface="Arial" panose="020B0604020202020204" pitchFamily="34" charset="0"/>
              <a:buChar char="•"/>
            </a:pPr>
            <a:r>
              <a:rPr lang="es-MX" dirty="0">
                <a:solidFill>
                  <a:srgbClr val="143958"/>
                </a:solidFill>
              </a:rPr>
              <a:t>Existen más de 2590 juzgados en el país.</a:t>
            </a:r>
          </a:p>
          <a:p>
            <a:pPr marL="285750" indent="-285750">
              <a:buFont typeface="Arial" panose="020B0604020202020204" pitchFamily="34" charset="0"/>
              <a:buChar char="•"/>
            </a:pPr>
            <a:r>
              <a:rPr lang="es-MX" dirty="0">
                <a:solidFill>
                  <a:srgbClr val="143958"/>
                </a:solidFill>
              </a:rPr>
              <a:t>El 24% de los juzgados conoce de asuntos de oralidad mercantil.</a:t>
            </a:r>
          </a:p>
          <a:p>
            <a:pPr marL="285750" indent="-285750">
              <a:buFont typeface="Arial" panose="020B0604020202020204" pitchFamily="34" charset="0"/>
              <a:buChar char="•"/>
            </a:pPr>
            <a:r>
              <a:rPr lang="es-MX" dirty="0">
                <a:solidFill>
                  <a:srgbClr val="143958"/>
                </a:solidFill>
              </a:rPr>
              <a:t>El 1% de los juzgados está especializado en oralidad mercantil.</a:t>
            </a:r>
          </a:p>
        </p:txBody>
      </p:sp>
      <p:pic>
        <p:nvPicPr>
          <p:cNvPr id="17" name="Imagen 1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39293" y="2567075"/>
            <a:ext cx="4809064" cy="3826874"/>
          </a:xfrm>
          <a:prstGeom prst="rect">
            <a:avLst/>
          </a:prstGeom>
          <a:noFill/>
          <a:ln>
            <a:noFill/>
          </a:ln>
        </p:spPr>
      </p:pic>
      <p:sp>
        <p:nvSpPr>
          <p:cNvPr id="24" name="Rectángulo 23"/>
          <p:cNvSpPr/>
          <p:nvPr/>
        </p:nvSpPr>
        <p:spPr>
          <a:xfrm>
            <a:off x="1366629" y="2827565"/>
            <a:ext cx="4929809" cy="383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sz="1200" b="1" dirty="0">
              <a:solidFill>
                <a:schemeClr val="accent1">
                  <a:lumMod val="50000"/>
                </a:schemeClr>
              </a:solidFill>
            </a:endParaRPr>
          </a:p>
          <a:p>
            <a:pPr algn="ctr"/>
            <a:r>
              <a:rPr lang="es-ES_tradnl" sz="1200" dirty="0">
                <a:solidFill>
                  <a:schemeClr val="accent1">
                    <a:lumMod val="50000"/>
                  </a:schemeClr>
                </a:solidFill>
              </a:rPr>
              <a:t>Porcentaje promedio de casos recibidos en materia oral mercantil respecto a los recibidos en materia civil y mercantil </a:t>
            </a:r>
            <a:endParaRPr lang="es-MX" sz="1200" dirty="0">
              <a:solidFill>
                <a:schemeClr val="accent1">
                  <a:lumMod val="50000"/>
                </a:schemeClr>
              </a:solidFill>
            </a:endParaRPr>
          </a:p>
          <a:p>
            <a:pPr algn="ctr"/>
            <a:endParaRPr lang="es-MX" dirty="0">
              <a:solidFill>
                <a:schemeClr val="accent1">
                  <a:lumMod val="50000"/>
                </a:schemeClr>
              </a:solidFill>
            </a:endParaRPr>
          </a:p>
        </p:txBody>
      </p:sp>
      <p:sp>
        <p:nvSpPr>
          <p:cNvPr id="25" name="Rectángulo 24"/>
          <p:cNvSpPr/>
          <p:nvPr/>
        </p:nvSpPr>
        <p:spPr>
          <a:xfrm>
            <a:off x="6859928" y="2827565"/>
            <a:ext cx="4488429" cy="3779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solidFill>
                  <a:schemeClr val="accent1">
                    <a:lumMod val="50000"/>
                  </a:schemeClr>
                </a:solidFill>
              </a:rPr>
              <a:t>Tipos de conclusión de los casos en materia oral mercantil en el período 2013-2015</a:t>
            </a:r>
          </a:p>
        </p:txBody>
      </p:sp>
    </p:spTree>
    <p:extLst>
      <p:ext uri="{BB962C8B-B14F-4D97-AF65-F5344CB8AC3E}">
        <p14:creationId xmlns:p14="http://schemas.microsoft.com/office/powerpoint/2010/main" val="2233750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Diagnóstico y Buenas Prácticas</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5</a:t>
            </a:r>
          </a:p>
        </p:txBody>
      </p:sp>
      <p:sp>
        <p:nvSpPr>
          <p:cNvPr id="7" name="Rectángulo 6"/>
          <p:cNvSpPr/>
          <p:nvPr/>
        </p:nvSpPr>
        <p:spPr>
          <a:xfrm>
            <a:off x="676779" y="1101026"/>
            <a:ext cx="3260271"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rgbClr val="143958"/>
                </a:solidFill>
              </a:rPr>
              <a:t>c. Reformas organizacionales</a:t>
            </a:r>
          </a:p>
        </p:txBody>
      </p:sp>
      <p:sp>
        <p:nvSpPr>
          <p:cNvPr id="9" name="Rectángulo 8"/>
          <p:cNvSpPr/>
          <p:nvPr/>
        </p:nvSpPr>
        <p:spPr>
          <a:xfrm>
            <a:off x="6181294" y="1109248"/>
            <a:ext cx="3416252"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rgbClr val="143958"/>
                </a:solidFill>
              </a:rPr>
              <a:t>d. Análisis presupuestario</a:t>
            </a:r>
          </a:p>
        </p:txBody>
      </p:sp>
      <p:pic>
        <p:nvPicPr>
          <p:cNvPr id="23" name="Imagen 2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39671" y="1602115"/>
            <a:ext cx="5750066" cy="4510560"/>
          </a:xfrm>
          <a:prstGeom prst="rect">
            <a:avLst/>
          </a:prstGeom>
          <a:noFill/>
          <a:ln>
            <a:noFill/>
          </a:ln>
        </p:spPr>
      </p:pic>
      <p:sp>
        <p:nvSpPr>
          <p:cNvPr id="24" name="Rectángulo redondeado 2"/>
          <p:cNvSpPr/>
          <p:nvPr/>
        </p:nvSpPr>
        <p:spPr>
          <a:xfrm>
            <a:off x="514943" y="1954771"/>
            <a:ext cx="3160643" cy="612000"/>
          </a:xfrm>
          <a:prstGeom prst="re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chemeClr val="bg1"/>
                </a:solidFill>
              </a:rPr>
              <a:t>Organizacional</a:t>
            </a:r>
          </a:p>
        </p:txBody>
      </p:sp>
      <p:sp>
        <p:nvSpPr>
          <p:cNvPr id="25" name="Rectángulo redondeado 4"/>
          <p:cNvSpPr/>
          <p:nvPr/>
        </p:nvSpPr>
        <p:spPr>
          <a:xfrm>
            <a:off x="351420" y="2728764"/>
            <a:ext cx="3498574"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Manuales de procedimiento de Juicio Oral Mercantil</a:t>
            </a:r>
          </a:p>
        </p:txBody>
      </p:sp>
      <p:sp>
        <p:nvSpPr>
          <p:cNvPr id="26" name="Rectángulo redondeado 14"/>
          <p:cNvSpPr/>
          <p:nvPr/>
        </p:nvSpPr>
        <p:spPr>
          <a:xfrm>
            <a:off x="351420" y="3529405"/>
            <a:ext cx="3498574"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Protocolos para audiencias</a:t>
            </a:r>
          </a:p>
        </p:txBody>
      </p:sp>
      <p:sp>
        <p:nvSpPr>
          <p:cNvPr id="28" name="Rectángulo redondeado 16"/>
          <p:cNvSpPr/>
          <p:nvPr/>
        </p:nvSpPr>
        <p:spPr>
          <a:xfrm>
            <a:off x="351420" y="4338300"/>
            <a:ext cx="3498574"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Protocolo para abogados</a:t>
            </a:r>
          </a:p>
        </p:txBody>
      </p:sp>
      <p:sp>
        <p:nvSpPr>
          <p:cNvPr id="29" name="Rectángulo redondeado 18"/>
          <p:cNvSpPr/>
          <p:nvPr/>
        </p:nvSpPr>
        <p:spPr>
          <a:xfrm>
            <a:off x="4171359" y="2728764"/>
            <a:ext cx="1596887"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9</a:t>
            </a:r>
          </a:p>
        </p:txBody>
      </p:sp>
      <p:sp>
        <p:nvSpPr>
          <p:cNvPr id="30" name="Rectángulo redondeado 19"/>
          <p:cNvSpPr/>
          <p:nvPr/>
        </p:nvSpPr>
        <p:spPr>
          <a:xfrm>
            <a:off x="4171358" y="3529404"/>
            <a:ext cx="1596887"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20</a:t>
            </a:r>
          </a:p>
        </p:txBody>
      </p:sp>
      <p:sp>
        <p:nvSpPr>
          <p:cNvPr id="33" name="Rectángulo redondeado 21"/>
          <p:cNvSpPr/>
          <p:nvPr/>
        </p:nvSpPr>
        <p:spPr>
          <a:xfrm>
            <a:off x="4171357" y="4322655"/>
            <a:ext cx="1596887"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2</a:t>
            </a:r>
          </a:p>
        </p:txBody>
      </p:sp>
      <p:sp>
        <p:nvSpPr>
          <p:cNvPr id="34" name="Rectángulo redondeado 5"/>
          <p:cNvSpPr/>
          <p:nvPr/>
        </p:nvSpPr>
        <p:spPr>
          <a:xfrm>
            <a:off x="4225548" y="1952849"/>
            <a:ext cx="1477620" cy="612000"/>
          </a:xfrm>
          <a:prstGeom prst="re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chemeClr val="bg1"/>
                </a:solidFill>
              </a:rPr>
              <a:t>Número de entidades</a:t>
            </a:r>
          </a:p>
        </p:txBody>
      </p:sp>
      <p:sp>
        <p:nvSpPr>
          <p:cNvPr id="35" name="Rectángulo redondeado 16"/>
          <p:cNvSpPr/>
          <p:nvPr/>
        </p:nvSpPr>
        <p:spPr>
          <a:xfrm>
            <a:off x="351420" y="5139807"/>
            <a:ext cx="3498574"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Manuales de perfiles de cargo</a:t>
            </a:r>
          </a:p>
        </p:txBody>
      </p:sp>
      <p:sp>
        <p:nvSpPr>
          <p:cNvPr id="37" name="Rectángulo redondeado 21"/>
          <p:cNvSpPr/>
          <p:nvPr/>
        </p:nvSpPr>
        <p:spPr>
          <a:xfrm>
            <a:off x="4171356" y="5139807"/>
            <a:ext cx="1596887" cy="655983"/>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rgbClr val="143958"/>
                </a:solidFill>
              </a:rPr>
              <a:t>15</a:t>
            </a:r>
          </a:p>
        </p:txBody>
      </p:sp>
      <p:sp>
        <p:nvSpPr>
          <p:cNvPr id="38" name="Rectángulo 37"/>
          <p:cNvSpPr/>
          <p:nvPr/>
        </p:nvSpPr>
        <p:spPr>
          <a:xfrm>
            <a:off x="6667500" y="1245237"/>
            <a:ext cx="4929809" cy="9541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solidFill>
                  <a:schemeClr val="accent1">
                    <a:lumMod val="50000"/>
                  </a:schemeClr>
                </a:solidFill>
              </a:rPr>
              <a:t>Porcentaje que representa el rubro inversión en el presupuesto ejecutado en el período 2013-2015</a:t>
            </a:r>
          </a:p>
        </p:txBody>
      </p:sp>
    </p:spTree>
    <p:extLst>
      <p:ext uri="{BB962C8B-B14F-4D97-AF65-F5344CB8AC3E}">
        <p14:creationId xmlns:p14="http://schemas.microsoft.com/office/powerpoint/2010/main" val="1086622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Diagnóstico y Buenas Prácticas</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6</a:t>
            </a:r>
          </a:p>
        </p:txBody>
      </p:sp>
      <p:sp>
        <p:nvSpPr>
          <p:cNvPr id="8" name="Rectángulo 7"/>
          <p:cNvSpPr/>
          <p:nvPr/>
        </p:nvSpPr>
        <p:spPr>
          <a:xfrm>
            <a:off x="7666263" y="1356392"/>
            <a:ext cx="2503713"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rgbClr val="143958"/>
                </a:solidFill>
              </a:rPr>
              <a:t>f. Capacitación</a:t>
            </a:r>
          </a:p>
        </p:txBody>
      </p:sp>
      <p:sp>
        <p:nvSpPr>
          <p:cNvPr id="10" name="Rectángulo 9"/>
          <p:cNvSpPr/>
          <p:nvPr/>
        </p:nvSpPr>
        <p:spPr>
          <a:xfrm>
            <a:off x="1618391" y="1359126"/>
            <a:ext cx="2503713"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rgbClr val="143958"/>
                </a:solidFill>
              </a:rPr>
              <a:t>e. Salas de Audiencias</a:t>
            </a:r>
          </a:p>
        </p:txBody>
      </p:sp>
      <p:sp>
        <p:nvSpPr>
          <p:cNvPr id="3" name="Rectángulo 2"/>
          <p:cNvSpPr/>
          <p:nvPr/>
        </p:nvSpPr>
        <p:spPr>
          <a:xfrm>
            <a:off x="676779" y="2282122"/>
            <a:ext cx="4804178" cy="2862322"/>
          </a:xfrm>
          <a:prstGeom prst="rect">
            <a:avLst/>
          </a:prstGeom>
        </p:spPr>
        <p:txBody>
          <a:bodyPr wrap="square">
            <a:spAutoFit/>
          </a:bodyPr>
          <a:lstStyle/>
          <a:p>
            <a:pPr marL="285750" indent="-285750" algn="just">
              <a:buFont typeface="Arial" panose="020B0604020202020204" pitchFamily="34" charset="0"/>
              <a:buChar char="•"/>
            </a:pPr>
            <a:r>
              <a:rPr lang="es-MX" dirty="0">
                <a:solidFill>
                  <a:srgbClr val="143958"/>
                </a:solidFill>
              </a:rPr>
              <a:t>En promedio, </a:t>
            </a:r>
            <a:r>
              <a:rPr lang="es-MX" b="1" dirty="0">
                <a:solidFill>
                  <a:srgbClr val="143958"/>
                </a:solidFill>
              </a:rPr>
              <a:t>9 de cada 10 </a:t>
            </a:r>
            <a:r>
              <a:rPr lang="es-MX" dirty="0">
                <a:solidFill>
                  <a:srgbClr val="143958"/>
                </a:solidFill>
              </a:rPr>
              <a:t>juzgados que conocen asuntos de oralidad mercantil cuentan con sala de audiencias </a:t>
            </a:r>
            <a:r>
              <a:rPr lang="es-MX" b="1" dirty="0">
                <a:solidFill>
                  <a:srgbClr val="143958"/>
                </a:solidFill>
              </a:rPr>
              <a:t>(no exclusiva).</a:t>
            </a:r>
          </a:p>
          <a:p>
            <a:pPr marL="285750" indent="-285750" algn="just">
              <a:buFont typeface="Arial" panose="020B0604020202020204" pitchFamily="34" charset="0"/>
              <a:buChar char="•"/>
            </a:pPr>
            <a:endParaRPr lang="es-MX" dirty="0">
              <a:solidFill>
                <a:srgbClr val="143958"/>
              </a:solidFill>
            </a:endParaRPr>
          </a:p>
          <a:p>
            <a:pPr marL="285750" indent="-285750" algn="just">
              <a:buFont typeface="Arial" panose="020B0604020202020204" pitchFamily="34" charset="0"/>
              <a:buChar char="•"/>
            </a:pPr>
            <a:r>
              <a:rPr lang="es-MX" dirty="0">
                <a:solidFill>
                  <a:srgbClr val="143958"/>
                </a:solidFill>
              </a:rPr>
              <a:t>En promedio, </a:t>
            </a:r>
            <a:r>
              <a:rPr lang="es-MX" b="1" dirty="0">
                <a:solidFill>
                  <a:srgbClr val="143958"/>
                </a:solidFill>
              </a:rPr>
              <a:t>4 de cada 10 </a:t>
            </a:r>
            <a:r>
              <a:rPr lang="es-MX" dirty="0">
                <a:solidFill>
                  <a:srgbClr val="143958"/>
                </a:solidFill>
              </a:rPr>
              <a:t>juzgados que conocen asuntos de oralidad mercantil cuentan con sala de audiencias </a:t>
            </a:r>
            <a:r>
              <a:rPr lang="es-MX" b="1" dirty="0">
                <a:solidFill>
                  <a:srgbClr val="143958"/>
                </a:solidFill>
              </a:rPr>
              <a:t>(exclusiva).</a:t>
            </a:r>
          </a:p>
          <a:p>
            <a:pPr marL="285750" indent="-285750" algn="just">
              <a:buFont typeface="Arial" panose="020B0604020202020204" pitchFamily="34" charset="0"/>
              <a:buChar char="•"/>
            </a:pPr>
            <a:endParaRPr lang="es-MX" dirty="0">
              <a:solidFill>
                <a:srgbClr val="143958"/>
              </a:solidFill>
            </a:endParaRPr>
          </a:p>
          <a:p>
            <a:pPr marL="285750" indent="-285750" algn="just">
              <a:buFont typeface="Arial" panose="020B0604020202020204" pitchFamily="34" charset="0"/>
              <a:buChar char="•"/>
            </a:pPr>
            <a:r>
              <a:rPr lang="es-MX" dirty="0">
                <a:solidFill>
                  <a:srgbClr val="143958"/>
                </a:solidFill>
              </a:rPr>
              <a:t>El costo promedio de una sala de audiencias de </a:t>
            </a:r>
            <a:r>
              <a:rPr lang="es-MX" b="1" dirty="0">
                <a:solidFill>
                  <a:srgbClr val="143958"/>
                </a:solidFill>
              </a:rPr>
              <a:t>$858,794.</a:t>
            </a:r>
          </a:p>
        </p:txBody>
      </p:sp>
      <p:sp>
        <p:nvSpPr>
          <p:cNvPr id="24" name="Diagrama de flujo: extraer 23"/>
          <p:cNvSpPr/>
          <p:nvPr/>
        </p:nvSpPr>
        <p:spPr>
          <a:xfrm rot="10800000">
            <a:off x="2560004" y="1847838"/>
            <a:ext cx="620486" cy="201386"/>
          </a:xfrm>
          <a:prstGeom prst="flowChartExtra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Rectángulo 3"/>
          <p:cNvSpPr/>
          <p:nvPr/>
        </p:nvSpPr>
        <p:spPr>
          <a:xfrm>
            <a:off x="500743" y="1191986"/>
            <a:ext cx="5176157" cy="5078185"/>
          </a:xfrm>
          <a:prstGeom prst="rect">
            <a:avLst/>
          </a:prstGeom>
          <a:no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5" name="Imagen 2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1045" y="1752601"/>
            <a:ext cx="5854149" cy="4659086"/>
          </a:xfrm>
          <a:prstGeom prst="rect">
            <a:avLst/>
          </a:prstGeom>
          <a:noFill/>
          <a:ln>
            <a:noFill/>
          </a:ln>
        </p:spPr>
      </p:pic>
      <p:sp>
        <p:nvSpPr>
          <p:cNvPr id="26" name="Rectángulo 25"/>
          <p:cNvSpPr/>
          <p:nvPr/>
        </p:nvSpPr>
        <p:spPr>
          <a:xfrm>
            <a:off x="5991044" y="1695451"/>
            <a:ext cx="5854150" cy="318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1200" dirty="0">
                <a:solidFill>
                  <a:schemeClr val="accent1">
                    <a:lumMod val="50000"/>
                  </a:schemeClr>
                </a:solidFill>
              </a:rPr>
              <a:t>Número de capacitaciones durante el período 2013-2015</a:t>
            </a:r>
            <a:endParaRPr lang="es-MX" sz="1200" dirty="0">
              <a:solidFill>
                <a:schemeClr val="accent1">
                  <a:lumMod val="50000"/>
                </a:schemeClr>
              </a:solidFill>
            </a:endParaRPr>
          </a:p>
        </p:txBody>
      </p:sp>
    </p:spTree>
    <p:extLst>
      <p:ext uri="{BB962C8B-B14F-4D97-AF65-F5344CB8AC3E}">
        <p14:creationId xmlns:p14="http://schemas.microsoft.com/office/powerpoint/2010/main" val="2598326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Estándares Técnicos</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7</a:t>
            </a:r>
          </a:p>
        </p:txBody>
      </p:sp>
      <p:sp>
        <p:nvSpPr>
          <p:cNvPr id="5" name="CuadroTexto 4"/>
          <p:cNvSpPr txBox="1"/>
          <p:nvPr/>
        </p:nvSpPr>
        <p:spPr>
          <a:xfrm>
            <a:off x="762000" y="1185333"/>
            <a:ext cx="10447867" cy="1015663"/>
          </a:xfrm>
          <a:prstGeom prst="rect">
            <a:avLst/>
          </a:prstGeom>
          <a:noFill/>
        </p:spPr>
        <p:txBody>
          <a:bodyPr wrap="square" rtlCol="0">
            <a:spAutoFit/>
          </a:bodyPr>
          <a:lstStyle/>
          <a:p>
            <a:pPr lvl="0" algn="just"/>
            <a:r>
              <a:rPr lang="es-MX" sz="2000" kern="0" dirty="0">
                <a:solidFill>
                  <a:srgbClr val="143958"/>
                </a:solidFill>
              </a:rPr>
              <a:t>Durante la creación del diagnóstico y la revisión de buenas prácticas, se identificaron tres aspectos relevantes, para los que era necesaria la creación de un conjunto de instrumentos de los que pudieran disponer los poderes judiciales durante la implementación de la oralidad mercantil.</a:t>
            </a:r>
            <a:endParaRPr lang="es-ES" sz="2000" dirty="0">
              <a:solidFill>
                <a:srgbClr val="143958"/>
              </a:solidFill>
            </a:endParaRPr>
          </a:p>
        </p:txBody>
      </p:sp>
      <p:sp>
        <p:nvSpPr>
          <p:cNvPr id="7" name="Rectángulo 5"/>
          <p:cNvSpPr/>
          <p:nvPr/>
        </p:nvSpPr>
        <p:spPr>
          <a:xfrm>
            <a:off x="1112875" y="2617442"/>
            <a:ext cx="4513119" cy="669851"/>
          </a:xfrm>
          <a:prstGeom prst="re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bg1"/>
                </a:solidFill>
              </a:rPr>
              <a:t>Capacitación</a:t>
            </a:r>
            <a:endParaRPr lang="es-MX" sz="2000" dirty="0">
              <a:solidFill>
                <a:schemeClr val="bg1"/>
              </a:solidFill>
            </a:endParaRPr>
          </a:p>
        </p:txBody>
      </p:sp>
      <p:sp>
        <p:nvSpPr>
          <p:cNvPr id="8" name="Diagrama de flujo: conector 6"/>
          <p:cNvSpPr/>
          <p:nvPr/>
        </p:nvSpPr>
        <p:spPr>
          <a:xfrm>
            <a:off x="762000" y="2617442"/>
            <a:ext cx="733647" cy="669851"/>
          </a:xfrm>
          <a:prstGeom prst="flowChartConnector">
            <a:avLst/>
          </a:prstGeom>
          <a:solidFill>
            <a:srgbClr val="21AFE1"/>
          </a:solidFill>
          <a:ln>
            <a:solidFill>
              <a:srgbClr val="1AC2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t>1</a:t>
            </a:r>
          </a:p>
        </p:txBody>
      </p:sp>
      <p:sp>
        <p:nvSpPr>
          <p:cNvPr id="9" name="Rectángulo 12"/>
          <p:cNvSpPr/>
          <p:nvPr/>
        </p:nvSpPr>
        <p:spPr>
          <a:xfrm>
            <a:off x="1112875" y="3593449"/>
            <a:ext cx="4513119" cy="669851"/>
          </a:xfrm>
          <a:prstGeom prst="re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bg1"/>
                </a:solidFill>
              </a:rPr>
              <a:t>Organizacional</a:t>
            </a:r>
            <a:endParaRPr lang="es-MX" sz="2000" dirty="0">
              <a:solidFill>
                <a:schemeClr val="bg1"/>
              </a:solidFill>
            </a:endParaRPr>
          </a:p>
        </p:txBody>
      </p:sp>
      <p:sp>
        <p:nvSpPr>
          <p:cNvPr id="10" name="Diagrama de flujo: conector 13"/>
          <p:cNvSpPr/>
          <p:nvPr/>
        </p:nvSpPr>
        <p:spPr>
          <a:xfrm>
            <a:off x="762000" y="3593449"/>
            <a:ext cx="733647" cy="669851"/>
          </a:xfrm>
          <a:prstGeom prst="flowChartConnector">
            <a:avLst/>
          </a:prstGeom>
          <a:solidFill>
            <a:srgbClr val="21AFE1"/>
          </a:solidFill>
          <a:ln>
            <a:solidFill>
              <a:srgbClr val="1AC2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t>2</a:t>
            </a:r>
          </a:p>
        </p:txBody>
      </p:sp>
      <p:sp>
        <p:nvSpPr>
          <p:cNvPr id="11" name="Rectángulo 14"/>
          <p:cNvSpPr/>
          <p:nvPr/>
        </p:nvSpPr>
        <p:spPr>
          <a:xfrm>
            <a:off x="1112875" y="4600201"/>
            <a:ext cx="4513119" cy="669851"/>
          </a:xfrm>
          <a:prstGeom prst="rect">
            <a:avLst/>
          </a:prstGeom>
          <a:solidFill>
            <a:srgbClr val="143958"/>
          </a:solidFill>
          <a:ln>
            <a:solidFill>
              <a:srgbClr val="1439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bg1"/>
                </a:solidFill>
              </a:rPr>
              <a:t>Salas de Audiencias</a:t>
            </a:r>
            <a:endParaRPr lang="es-MX" sz="2000" dirty="0">
              <a:solidFill>
                <a:schemeClr val="bg1"/>
              </a:solidFill>
            </a:endParaRPr>
          </a:p>
        </p:txBody>
      </p:sp>
      <p:sp>
        <p:nvSpPr>
          <p:cNvPr id="12" name="Diagrama de flujo: conector 15"/>
          <p:cNvSpPr/>
          <p:nvPr/>
        </p:nvSpPr>
        <p:spPr>
          <a:xfrm>
            <a:off x="762000" y="4600201"/>
            <a:ext cx="733647" cy="669851"/>
          </a:xfrm>
          <a:prstGeom prst="flowChartConnector">
            <a:avLst/>
          </a:prstGeom>
          <a:solidFill>
            <a:srgbClr val="21AFE1"/>
          </a:solidFill>
          <a:ln>
            <a:solidFill>
              <a:srgbClr val="1AC2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t>3</a:t>
            </a:r>
          </a:p>
        </p:txBody>
      </p:sp>
      <p:sp>
        <p:nvSpPr>
          <p:cNvPr id="13" name="CuadroTexto 2"/>
          <p:cNvSpPr txBox="1"/>
          <p:nvPr/>
        </p:nvSpPr>
        <p:spPr>
          <a:xfrm>
            <a:off x="6148238" y="3109603"/>
            <a:ext cx="5246915" cy="1938992"/>
          </a:xfrm>
          <a:prstGeom prst="rect">
            <a:avLst/>
          </a:prstGeom>
          <a:noFill/>
        </p:spPr>
        <p:txBody>
          <a:bodyPr wrap="square" rtlCol="0">
            <a:spAutoFit/>
          </a:bodyPr>
          <a:lstStyle/>
          <a:p>
            <a:pPr lvl="0" algn="just"/>
            <a:r>
              <a:rPr lang="es-MX" sz="2000" dirty="0">
                <a:solidFill>
                  <a:srgbClr val="143958"/>
                </a:solidFill>
              </a:rPr>
              <a:t>Los estándares técnicos tienen como objetivo coadyuvar en la implementación y desarrollo de los juicios orales mercantiles, partiendo de la experiencia internacional y las mejores prácticas a nivel nacional</a:t>
            </a:r>
          </a:p>
          <a:p>
            <a:pPr lvl="0" algn="just"/>
            <a:endParaRPr lang="es-MX" sz="2000" dirty="0">
              <a:solidFill>
                <a:schemeClr val="accent1"/>
              </a:solidFill>
            </a:endParaRPr>
          </a:p>
        </p:txBody>
      </p:sp>
      <p:cxnSp>
        <p:nvCxnSpPr>
          <p:cNvPr id="14" name="Conector recto 4"/>
          <p:cNvCxnSpPr/>
          <p:nvPr/>
        </p:nvCxnSpPr>
        <p:spPr>
          <a:xfrm>
            <a:off x="5768543" y="3020736"/>
            <a:ext cx="5847907" cy="0"/>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15" name="Conector recto 10"/>
          <p:cNvCxnSpPr/>
          <p:nvPr/>
        </p:nvCxnSpPr>
        <p:spPr>
          <a:xfrm>
            <a:off x="5768544" y="4857348"/>
            <a:ext cx="5847907" cy="0"/>
          </a:xfrm>
          <a:prstGeom prst="line">
            <a:avLst/>
          </a:prstGeom>
          <a:ln w="95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7454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6096000" y="3204934"/>
            <a:ext cx="5410708" cy="1887463"/>
          </a:xfrm>
          <a:prstGeom prst="rect">
            <a:avLst/>
          </a:prstGeom>
          <a:solidFill>
            <a:srgbClr val="CCECF8"/>
          </a:solidFill>
          <a:ln>
            <a:solidFill>
              <a:srgbClr val="CCEC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Metodología de clasificación e indicadores</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61793"/>
            <a:ext cx="2743200" cy="365125"/>
          </a:xfrm>
        </p:spPr>
        <p:txBody>
          <a:bodyPr/>
          <a:lstStyle/>
          <a:p>
            <a:r>
              <a:rPr lang="es-CO" dirty="0"/>
              <a:t>8</a:t>
            </a:r>
          </a:p>
        </p:txBody>
      </p:sp>
      <p:sp>
        <p:nvSpPr>
          <p:cNvPr id="5" name="CuadroTexto 4"/>
          <p:cNvSpPr txBox="1"/>
          <p:nvPr/>
        </p:nvSpPr>
        <p:spPr>
          <a:xfrm>
            <a:off x="762000" y="1185333"/>
            <a:ext cx="10447867" cy="707886"/>
          </a:xfrm>
          <a:prstGeom prst="rect">
            <a:avLst/>
          </a:prstGeom>
          <a:noFill/>
        </p:spPr>
        <p:txBody>
          <a:bodyPr wrap="square" rtlCol="0">
            <a:spAutoFit/>
          </a:bodyPr>
          <a:lstStyle/>
          <a:p>
            <a:pPr algn="just"/>
            <a:r>
              <a:rPr lang="es-MX" sz="2000" kern="0" dirty="0">
                <a:solidFill>
                  <a:srgbClr val="143958"/>
                </a:solidFill>
              </a:rPr>
              <a:t>Para medir el avance en la implementación de los juicios orales mercantiles en cada una de las entidades federativas, se desarrollaron un conjunto de indicadores agregados en tres dimensiones.</a:t>
            </a:r>
          </a:p>
        </p:txBody>
      </p:sp>
      <p:sp>
        <p:nvSpPr>
          <p:cNvPr id="9" name="CuadroTexto 8"/>
          <p:cNvSpPr txBox="1"/>
          <p:nvPr/>
        </p:nvSpPr>
        <p:spPr>
          <a:xfrm>
            <a:off x="6545907" y="3467699"/>
            <a:ext cx="4510893" cy="1200329"/>
          </a:xfrm>
          <a:prstGeom prst="rect">
            <a:avLst/>
          </a:prstGeom>
          <a:noFill/>
        </p:spPr>
        <p:txBody>
          <a:bodyPr wrap="square" rtlCol="0">
            <a:spAutoFit/>
          </a:bodyPr>
          <a:lstStyle/>
          <a:p>
            <a:pPr algn="just"/>
            <a:r>
              <a:rPr lang="es-MX" dirty="0">
                <a:solidFill>
                  <a:srgbClr val="143958"/>
                </a:solidFill>
              </a:rPr>
              <a:t>Cada una de las dimensiones contiene distintos indicadores que fueron normalizados previamente por medio de la metodología de distancia a la frontera.</a:t>
            </a:r>
          </a:p>
        </p:txBody>
      </p:sp>
      <p:graphicFrame>
        <p:nvGraphicFramePr>
          <p:cNvPr id="11" name="Diagrama 10"/>
          <p:cNvGraphicFramePr/>
          <p:nvPr>
            <p:extLst>
              <p:ext uri="{D42A27DB-BD31-4B8C-83A1-F6EECF244321}">
                <p14:modId xmlns:p14="http://schemas.microsoft.com/office/powerpoint/2010/main" val="4186387003"/>
              </p:ext>
            </p:extLst>
          </p:nvPr>
        </p:nvGraphicFramePr>
        <p:xfrm>
          <a:off x="918538" y="1439333"/>
          <a:ext cx="515427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Conector recto 5"/>
          <p:cNvCxnSpPr/>
          <p:nvPr/>
        </p:nvCxnSpPr>
        <p:spPr>
          <a:xfrm>
            <a:off x="6096000" y="3204934"/>
            <a:ext cx="54107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Conector recto 11"/>
          <p:cNvCxnSpPr/>
          <p:nvPr/>
        </p:nvCxnSpPr>
        <p:spPr>
          <a:xfrm>
            <a:off x="6096000" y="5080366"/>
            <a:ext cx="541070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550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779" y="365125"/>
            <a:ext cx="10515600" cy="665163"/>
          </a:xfrm>
        </p:spPr>
        <p:txBody>
          <a:bodyPr>
            <a:normAutofit/>
          </a:bodyPr>
          <a:lstStyle/>
          <a:p>
            <a:r>
              <a:rPr lang="es-MX" sz="3600" b="1" dirty="0">
                <a:solidFill>
                  <a:srgbClr val="143958"/>
                </a:solidFill>
              </a:rPr>
              <a:t>Siguientes pasos</a:t>
            </a:r>
            <a:endParaRPr lang="en-US" sz="3600" b="1" dirty="0">
              <a:solidFill>
                <a:srgbClr val="143958"/>
              </a:solidFill>
            </a:endParaRPr>
          </a:p>
        </p:txBody>
      </p:sp>
      <p:cxnSp>
        <p:nvCxnSpPr>
          <p:cNvPr id="36" name="35 Conector recto"/>
          <p:cNvCxnSpPr/>
          <p:nvPr/>
        </p:nvCxnSpPr>
        <p:spPr>
          <a:xfrm>
            <a:off x="0" y="1030288"/>
            <a:ext cx="12192000" cy="0"/>
          </a:xfrm>
          <a:prstGeom prst="line">
            <a:avLst/>
          </a:prstGeom>
          <a:ln w="28575">
            <a:solidFill>
              <a:srgbClr val="143958"/>
            </a:solidFill>
          </a:ln>
        </p:spPr>
        <p:style>
          <a:lnRef idx="1">
            <a:schemeClr val="accent1"/>
          </a:lnRef>
          <a:fillRef idx="0">
            <a:schemeClr val="accent1"/>
          </a:fillRef>
          <a:effectRef idx="0">
            <a:schemeClr val="accent1"/>
          </a:effectRef>
          <a:fontRef idx="minor">
            <a:schemeClr val="tx1"/>
          </a:fontRef>
        </p:style>
      </p:cxnSp>
      <p:sp>
        <p:nvSpPr>
          <p:cNvPr id="31" name="3 Marcador de número de diapositiva"/>
          <p:cNvSpPr>
            <a:spLocks noGrp="1"/>
          </p:cNvSpPr>
          <p:nvPr>
            <p:ph type="sldNum" sz="quarter" idx="12"/>
          </p:nvPr>
        </p:nvSpPr>
        <p:spPr>
          <a:xfrm>
            <a:off x="9046537" y="6356350"/>
            <a:ext cx="2743200" cy="365125"/>
          </a:xfrm>
        </p:spPr>
        <p:txBody>
          <a:bodyPr/>
          <a:lstStyle/>
          <a:p>
            <a:r>
              <a:rPr lang="es-CO" dirty="0"/>
              <a:t>9</a:t>
            </a:r>
          </a:p>
        </p:txBody>
      </p:sp>
      <p:sp>
        <p:nvSpPr>
          <p:cNvPr id="4" name="Rectángulo 3"/>
          <p:cNvSpPr/>
          <p:nvPr/>
        </p:nvSpPr>
        <p:spPr>
          <a:xfrm>
            <a:off x="1150308" y="1616528"/>
            <a:ext cx="10042071" cy="1534886"/>
          </a:xfrm>
          <a:prstGeom prst="rec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5" name="Rectángulo 4"/>
          <p:cNvSpPr/>
          <p:nvPr/>
        </p:nvSpPr>
        <p:spPr>
          <a:xfrm>
            <a:off x="2119136" y="1616528"/>
            <a:ext cx="9073243" cy="1534886"/>
          </a:xfrm>
          <a:prstGeom prst="rect">
            <a:avLst/>
          </a:prstGeom>
          <a:solidFill>
            <a:srgbClr val="14395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El equipo del Banco Mundial realizó capacitaciones a la Comisión Federal de Mejora Regulatoria (COFEMER) y a la Comisión Nacional de Tribunales Superiores de Justicia de los Estados Unidos Mexicanos (CONATRIB) para promover el uso de los entregables, principalmente los estándares técnicos, en la implementación de la oralidad mercantil.</a:t>
            </a:r>
          </a:p>
        </p:txBody>
      </p:sp>
      <p:sp>
        <p:nvSpPr>
          <p:cNvPr id="8" name="Rectángulo 7"/>
          <p:cNvSpPr/>
          <p:nvPr/>
        </p:nvSpPr>
        <p:spPr>
          <a:xfrm>
            <a:off x="1150308" y="3368674"/>
            <a:ext cx="10042071" cy="1534886"/>
          </a:xfrm>
          <a:prstGeom prst="rect">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9" name="Rectángulo 8"/>
          <p:cNvSpPr/>
          <p:nvPr/>
        </p:nvSpPr>
        <p:spPr>
          <a:xfrm>
            <a:off x="2119136" y="3368674"/>
            <a:ext cx="9073243" cy="1534886"/>
          </a:xfrm>
          <a:prstGeom prst="rect">
            <a:avLst/>
          </a:prstGeom>
          <a:solidFill>
            <a:srgbClr val="14395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Con base en los entregables del Acuerdo, la COFEMER, en conjunto con la CONATRIB realizarán mesas de trabajo sobre los temas relevantes en la implementación de la oralidad mercantil para llevarlos a todas entidades federativas del país. </a:t>
            </a:r>
          </a:p>
        </p:txBody>
      </p:sp>
    </p:spTree>
    <p:extLst>
      <p:ext uri="{BB962C8B-B14F-4D97-AF65-F5344CB8AC3E}">
        <p14:creationId xmlns:p14="http://schemas.microsoft.com/office/powerpoint/2010/main" val="1279481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0" y="3686175"/>
            <a:ext cx="4400550" cy="3000375"/>
          </a:xfrm>
          <a:prstGeom prst="rect">
            <a:avLst/>
          </a:prstGeom>
        </p:spPr>
      </p:pic>
      <p:pic>
        <p:nvPicPr>
          <p:cNvPr id="9" name="Picture 3" descr="U:\1405265\1405265 WBG Logo\LOGO FILES\Horizontal\WBG_Horizontal_Color\WBG_Horizontal-RG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102" y="240590"/>
            <a:ext cx="3615235" cy="707329"/>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0"/>
          <p:cNvSpPr txBox="1">
            <a:spLocks/>
          </p:cNvSpPr>
          <p:nvPr/>
        </p:nvSpPr>
        <p:spPr bwMode="auto">
          <a:xfrm>
            <a:off x="3125869" y="2867400"/>
            <a:ext cx="5980031" cy="627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0" tIns="0" rIns="0" bIns="0" numCol="1" anchor="b" anchorCtr="0" compatLnSpc="1">
            <a:prstTxWarp prst="textNoShape">
              <a:avLst/>
            </a:prstTxWarp>
          </a:bodyPr>
          <a:lstStyle>
            <a:lvl1pPr algn="l" defTabSz="457200" rtl="0" eaLnBrk="1" latinLnBrk="0" hangingPunct="1">
              <a:spcBef>
                <a:spcPct val="0"/>
              </a:spcBef>
              <a:buNone/>
              <a:defRPr sz="3500" kern="1200">
                <a:solidFill>
                  <a:srgbClr val="002345"/>
                </a:solidFill>
                <a:latin typeface="Arial"/>
                <a:ea typeface="+mj-ea"/>
                <a:cs typeface="Arial"/>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5400" b="0" i="0" u="none" strike="noStrike" kern="1200" cap="none" spc="0" normalizeH="0" baseline="0" noProof="0" dirty="0">
                <a:ln>
                  <a:noFill/>
                </a:ln>
                <a:solidFill>
                  <a:srgbClr val="002345"/>
                </a:solidFill>
                <a:effectLst/>
                <a:uLnTx/>
                <a:uFillTx/>
                <a:latin typeface="Arial"/>
                <a:cs typeface="Arial"/>
              </a:rPr>
              <a:t>Gracias</a:t>
            </a:r>
          </a:p>
        </p:txBody>
      </p:sp>
      <p:sp>
        <p:nvSpPr>
          <p:cNvPr id="12" name="Marcador de número de diapositiva 11"/>
          <p:cNvSpPr>
            <a:spLocks noGrp="1"/>
          </p:cNvSpPr>
          <p:nvPr>
            <p:ph type="sldNum" sz="quarter" idx="12"/>
          </p:nvPr>
        </p:nvSpPr>
        <p:spPr/>
        <p:txBody>
          <a:bodyPr/>
          <a:lstStyle/>
          <a:p>
            <a:fld id="{8D00E06B-7320-4A8B-9655-96F62B369645}" type="slidenum">
              <a:rPr lang="es-CO" smtClean="0"/>
              <a:pPr/>
              <a:t>11</a:t>
            </a:fld>
            <a:endParaRPr lang="es-CO" dirty="0"/>
          </a:p>
        </p:txBody>
      </p:sp>
      <p:sp>
        <p:nvSpPr>
          <p:cNvPr id="13" name="2 Marcador de número de diapositiva"/>
          <p:cNvSpPr txBox="1">
            <a:spLocks/>
          </p:cNvSpPr>
          <p:nvPr/>
        </p:nvSpPr>
        <p:spPr>
          <a:xfrm>
            <a:off x="11065768" y="6413500"/>
            <a:ext cx="288032" cy="215900"/>
          </a:xfrm>
          <a:prstGeom prst="rect">
            <a:avLst/>
          </a:prstGeom>
          <a:solidFill>
            <a:schemeClr val="bg1"/>
          </a:solidFill>
        </p:spPr>
        <p:txBody>
          <a:bodyPr vert="horz" lIns="91440" tIns="45720" rIns="91440" bIns="45720" rtlCol="0" anchor="ctr"/>
          <a:lstStyle>
            <a:defPPr>
              <a:defRPr lang="es-CO"/>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pic>
        <p:nvPicPr>
          <p:cNvPr id="7" name="3 Imagen" descr="logo_conatrib_blanco.jpg"/>
          <p:cNvPicPr>
            <a:picLocks noChangeAspect="1"/>
          </p:cNvPicPr>
          <p:nvPr/>
        </p:nvPicPr>
        <p:blipFill>
          <a:blip r:embed="rId4" cstate="print">
            <a:clrChange>
              <a:clrFrom>
                <a:srgbClr val="FFFFFF"/>
              </a:clrFrom>
              <a:clrTo>
                <a:srgbClr val="FFFFFF">
                  <a:alpha val="0"/>
                </a:srgbClr>
              </a:clrTo>
            </a:clrChange>
          </a:blip>
          <a:stretch>
            <a:fillRect/>
          </a:stretch>
        </p:blipFill>
        <p:spPr>
          <a:xfrm>
            <a:off x="6579509" y="5879066"/>
            <a:ext cx="782216" cy="782216"/>
          </a:xfrm>
          <a:prstGeom prst="rect">
            <a:avLst/>
          </a:prstGeom>
        </p:spPr>
      </p:pic>
      <p:pic>
        <p:nvPicPr>
          <p:cNvPr id="8" name="4 Imagen" descr="CONAGO2.png"/>
          <p:cNvPicPr>
            <a:picLocks noChangeAspect="1"/>
          </p:cNvPicPr>
          <p:nvPr/>
        </p:nvPicPr>
        <p:blipFill>
          <a:blip r:embed="rId5" cstate="print">
            <a:clrChange>
              <a:clrFrom>
                <a:srgbClr val="FFFFFF"/>
              </a:clrFrom>
              <a:clrTo>
                <a:srgbClr val="FFFFFF">
                  <a:alpha val="0"/>
                </a:srgbClr>
              </a:clrTo>
            </a:clrChange>
          </a:blip>
          <a:stretch>
            <a:fillRect/>
          </a:stretch>
        </p:blipFill>
        <p:spPr>
          <a:xfrm>
            <a:off x="5469467" y="5790622"/>
            <a:ext cx="862938" cy="862938"/>
          </a:xfrm>
          <a:prstGeom prst="rect">
            <a:avLst/>
          </a:prstGeom>
        </p:spPr>
      </p:pic>
      <p:pic>
        <p:nvPicPr>
          <p:cNvPr id="10" name="5 Imagen" descr="logo_cofemer-Vectores_Nuevo_verdesinfondo.png"/>
          <p:cNvPicPr>
            <a:picLocks noChangeAspect="1"/>
          </p:cNvPicPr>
          <p:nvPr/>
        </p:nvPicPr>
        <p:blipFill>
          <a:blip r:embed="rId6" cstate="print"/>
          <a:stretch>
            <a:fillRect/>
          </a:stretch>
        </p:blipFill>
        <p:spPr>
          <a:xfrm>
            <a:off x="10170037" y="5923882"/>
            <a:ext cx="1500429" cy="692584"/>
          </a:xfrm>
          <a:prstGeom prst="rect">
            <a:avLst/>
          </a:prstGeom>
        </p:spPr>
      </p:pic>
      <p:pic>
        <p:nvPicPr>
          <p:cNvPr id="14" name="7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05741" y="5849287"/>
            <a:ext cx="2506665" cy="841774"/>
          </a:xfrm>
          <a:prstGeom prst="rect">
            <a:avLst/>
          </a:prstGeom>
        </p:spPr>
      </p:pic>
    </p:spTree>
    <p:extLst>
      <p:ext uri="{BB962C8B-B14F-4D97-AF65-F5344CB8AC3E}">
        <p14:creationId xmlns:p14="http://schemas.microsoft.com/office/powerpoint/2010/main" val="1321273591"/>
      </p:ext>
    </p:extLst>
  </p:cSld>
  <p:clrMapOvr>
    <a:masterClrMapping/>
  </p:clrMapOvr>
</p:sld>
</file>

<file path=ppt/theme/theme1.xml><?xml version="1.0" encoding="utf-8"?>
<a:theme xmlns:a="http://schemas.openxmlformats.org/drawingml/2006/main" name="Tema de Offic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ciones BM">
  <a:themeElements>
    <a:clrScheme name="World Bank Approved">
      <a:dk1>
        <a:srgbClr val="021F43"/>
      </a:dk1>
      <a:lt1>
        <a:sysClr val="window" lastClr="FFFFFF"/>
      </a:lt1>
      <a:dk2>
        <a:srgbClr val="000000"/>
      </a:dk2>
      <a:lt2>
        <a:srgbClr val="139AF0"/>
      </a:lt2>
      <a:accent1>
        <a:srgbClr val="0A5157"/>
      </a:accent1>
      <a:accent2>
        <a:srgbClr val="18B844"/>
      </a:accent2>
      <a:accent3>
        <a:srgbClr val="E79B08"/>
      </a:accent3>
      <a:accent4>
        <a:srgbClr val="920016"/>
      </a:accent4>
      <a:accent5>
        <a:srgbClr val="532C63"/>
      </a:accent5>
      <a:accent6>
        <a:srgbClr val="128F9C"/>
      </a:accent6>
      <a:hlink>
        <a:srgbClr val="AF7B05"/>
      </a:hlink>
      <a:folHlink>
        <a:srgbClr val="0B5740"/>
      </a:folHlink>
    </a:clrScheme>
    <a:fontScheme name="World Bank Arial">
      <a:majorFont>
        <a:latin typeface="Arial Bold"/>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115888" marR="0" indent="-115888" algn="l" defTabSz="914400" rtl="0" eaLnBrk="1" fontAlgn="base" latinLnBrk="0" hangingPunct="1">
          <a:lnSpc>
            <a:spcPct val="100000"/>
          </a:lnSpc>
          <a:spcBef>
            <a:spcPct val="50000"/>
          </a:spcBef>
          <a:spcAft>
            <a:spcPct val="0"/>
          </a:spcAft>
          <a:buClrTx/>
          <a:buSzTx/>
          <a:buFontTx/>
          <a:buChar char="•"/>
          <a:tabLst/>
          <a:defRPr kumimoji="0" lang="en-US" sz="1300" b="0" i="0" u="none" strike="noStrike" cap="none" normalizeH="0" baseline="0" smtClean="0">
            <a:ln>
              <a:noFill/>
            </a:ln>
            <a:solidFill>
              <a:schemeClr val="tx1"/>
            </a:solidFill>
            <a:effectLst/>
            <a:latin typeface="Trebuchet MS" pitchFamily="34" charset="0"/>
            <a:cs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115888" marR="0" indent="-115888" algn="l" defTabSz="914400" rtl="0" eaLnBrk="1" fontAlgn="base" latinLnBrk="0" hangingPunct="1">
          <a:lnSpc>
            <a:spcPct val="100000"/>
          </a:lnSpc>
          <a:spcBef>
            <a:spcPct val="50000"/>
          </a:spcBef>
          <a:spcAft>
            <a:spcPct val="0"/>
          </a:spcAft>
          <a:buClrTx/>
          <a:buSzTx/>
          <a:buFontTx/>
          <a:buChar char="•"/>
          <a:tabLst/>
          <a:defRPr kumimoji="0" lang="en-US" sz="1300" b="0" i="0" u="none" strike="noStrike" cap="none" normalizeH="0" baseline="0" smtClean="0">
            <a:ln>
              <a:noFill/>
            </a:ln>
            <a:solidFill>
              <a:schemeClr val="tx1"/>
            </a:solidFill>
            <a:effectLst/>
            <a:latin typeface="Trebuchet MS" pitchFamily="34" charset="0"/>
            <a:cs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17733</TotalTime>
  <Words>733</Words>
  <Application>Microsoft Office PowerPoint</Application>
  <PresentationFormat>Panorámica</PresentationFormat>
  <Paragraphs>113</Paragraphs>
  <Slides>11</Slides>
  <Notes>10</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11</vt:i4>
      </vt:variant>
    </vt:vector>
  </HeadingPairs>
  <TitlesOfParts>
    <vt:vector size="23" baseType="lpstr">
      <vt:lpstr>ＭＳ Ｐゴシック</vt:lpstr>
      <vt:lpstr>ＭＳ Ｐゴシック</vt:lpstr>
      <vt:lpstr>Andes ExtraLight</vt:lpstr>
      <vt:lpstr>Arial</vt:lpstr>
      <vt:lpstr>Arial Bold</vt:lpstr>
      <vt:lpstr>Calibri</vt:lpstr>
      <vt:lpstr>Calibri Light</vt:lpstr>
      <vt:lpstr>Times New Roman</vt:lpstr>
      <vt:lpstr>Trebuchet MS</vt:lpstr>
      <vt:lpstr>Wingdings</vt:lpstr>
      <vt:lpstr>Tema de Office</vt:lpstr>
      <vt:lpstr>Presentaciones BM</vt:lpstr>
      <vt:lpstr>Presentación de PowerPoint</vt:lpstr>
      <vt:lpstr>Presentación de PowerPoint</vt:lpstr>
      <vt:lpstr>Entregables del Acuerdo</vt:lpstr>
      <vt:lpstr>1. Metodología</vt:lpstr>
      <vt:lpstr>Diagnóstico y Buenas Prácticas</vt:lpstr>
      <vt:lpstr>Diagnóstico y Buenas Prácticas</vt:lpstr>
      <vt:lpstr>Diagnóstico y Buenas Prácticas</vt:lpstr>
      <vt:lpstr>Estándares Técnicos</vt:lpstr>
      <vt:lpstr>Metodología de clasificación e indicadores</vt:lpstr>
      <vt:lpstr>Siguientes pasos</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María Elena  Castellanos Serrano;ACS</dc:creator>
  <cp:lastModifiedBy>Elena Castellanos Serrano</cp:lastModifiedBy>
  <cp:revision>902</cp:revision>
  <dcterms:created xsi:type="dcterms:W3CDTF">2015-06-01T21:38:39Z</dcterms:created>
  <dcterms:modified xsi:type="dcterms:W3CDTF">2016-11-17T15:39:49Z</dcterms:modified>
</cp:coreProperties>
</file>