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3" r:id="rId3"/>
    <p:sldId id="264" r:id="rId4"/>
    <p:sldId id="265" r:id="rId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F7994-B64A-4501-88DA-6A5B5E5747D7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7D280-899B-4043-8C87-5531E2F2ECB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556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7D280-899B-4043-8C87-5531E2F2ECB7}" type="slidenum">
              <a:rPr lang="es-MX" smtClean="0"/>
              <a:t>1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7D280-899B-4043-8C87-5531E2F2ECB7}" type="slidenum">
              <a:rPr lang="es-MX" smtClean="0"/>
              <a:t>2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7D280-899B-4043-8C87-5531E2F2ECB7}" type="slidenum">
              <a:rPr lang="es-MX" smtClean="0"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E7D280-899B-4043-8C87-5531E2F2ECB7}" type="slidenum">
              <a:rPr lang="es-MX" smtClean="0"/>
              <a:t>4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6-small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88913"/>
            <a:ext cx="5021263" cy="649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4"/>
          <p:cNvSpPr>
            <a:spLocks/>
          </p:cNvSpPr>
          <p:nvPr userDrawn="1"/>
        </p:nvSpPr>
        <p:spPr bwMode="auto">
          <a:xfrm>
            <a:off x="-36513" y="214313"/>
            <a:ext cx="9180513" cy="500062"/>
          </a:xfrm>
          <a:prstGeom prst="rect">
            <a:avLst/>
          </a:prstGeom>
          <a:solidFill>
            <a:srgbClr val="C2A53C"/>
          </a:solidFill>
          <a:ln>
            <a:noFill/>
          </a:ln>
          <a:effectLst/>
          <a:extLst/>
        </p:spPr>
        <p:txBody>
          <a:bodyPr lIns="72248" tIns="72248" rIns="72248" bIns="72248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MX">
              <a:latin typeface="+mn-lt"/>
              <a:cs typeface="+mn-cs"/>
            </a:endParaRPr>
          </a:p>
        </p:txBody>
      </p:sp>
      <p:pic>
        <p:nvPicPr>
          <p:cNvPr id="4" name="Picture 7" descr="image2.gif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958850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DF3E4-085E-437B-BBB1-8BA4E1D2249D}" type="datetimeFigureOut">
              <a:rPr lang="es-MX" smtClean="0"/>
              <a:t>19/08/2013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3DAA-BCC4-4DD0-9D61-59865546B378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>
          <a:xfrm>
            <a:off x="395536" y="4302224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Comisión de Hacienda de la CONAGO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457200" y="1600201"/>
            <a:ext cx="8229600" cy="132474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Propuesta de reformas en materia de cuotas adicionales de gasolinas y diesel </a:t>
            </a:r>
            <a:endParaRPr kumimoji="0" lang="es-MX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76732" y="6093296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Agosto 2013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 txBox="1">
            <a:spLocks/>
          </p:cNvSpPr>
          <p:nvPr/>
        </p:nvSpPr>
        <p:spPr>
          <a:xfrm>
            <a:off x="1259632" y="836712"/>
            <a:ext cx="7704856" cy="6336704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 Entidades Federativas administran y reciben como incentivo 9/11 de la recaudación de cuotas adicionales a las gasolinas y diesel, con base en el Convenio de Colaboración Administrativa en Materia Fiscal Federal, en la Ley de Coordinación Fiscal y en la Ley del IEPS.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 referidas cuotas estuvieron originalmente vigentes al 31 de diciembre de 2011, con la finalidad de fortalecer las haciendas públicas de los Estados y el D.F., hasta en tanto entrara en vigor la Reforma Constitucional que les permitiera establecer este tipo de impuestos a nivel estatal. 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pesar de haberse diferido la vigencia de la contribución señalada hasta el 31 de diciembre de 2014, no se ha llevado a cabo aún la reforma constitucional requerida para establecer contribuciones locales en la materia.</a:t>
            </a: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Subtítulo"/>
          <p:cNvSpPr txBox="1">
            <a:spLocks/>
          </p:cNvSpPr>
          <p:nvPr/>
        </p:nvSpPr>
        <p:spPr>
          <a:xfrm>
            <a:off x="1259632" y="836712"/>
            <a:ext cx="7632848" cy="576064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ES" sz="2400" dirty="0" smtClean="0"/>
              <a:t>Por lo anterior, resulta primordial que las Entidades tengan certeza jurídica de que dicha contribución cuenta con la estabilidad requerida como fuente de ingresos a fin destinar los recursos requeridos al gasto público.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ES" sz="2400" dirty="0" smtClean="0"/>
              <a:t>Por otro lado, dada la problemática que ha representado que los contribuyentes cubran el impuesto en tiempo y forma correctos, se considera importante diseñar el esquema normativo que permita a PEMEX retener directamente las cuotas generadas y transfiera las mismas a las Entidades Federativas, al ser el único proveedor en la actualidad de este tipo de bienes y conocer los volúmenes de venta de los distribuidores.</a:t>
            </a:r>
            <a:endParaRPr lang="es-MX" sz="2400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ES" sz="2400" dirty="0" smtClean="0"/>
              <a:t>Finalmente, se busca implementar un mecanismo de control que facilite que los contribuyentes se encuentren al corriente y de manera cierta en el cumplimiento de sus obligaciones fiscales.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MX" sz="2400" dirty="0" smtClean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MX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 txBox="1">
            <a:spLocks/>
          </p:cNvSpPr>
          <p:nvPr/>
        </p:nvSpPr>
        <p:spPr>
          <a:xfrm>
            <a:off x="899592" y="548680"/>
            <a:ext cx="7704856" cy="61926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PROPUESTA</a:t>
            </a:r>
            <a:endParaRPr kumimoji="0" lang="es-E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Establecer la permanencia de las cuotas adicionales de gasolinas y diesel a favor de las entidades federativas. (Eliminar la vigencia al 31 de diciembre de 2014 que actualmente existe)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Establecer la obligación de que PEMEX retenga y entere a las entidades federativas el impuesto causado por las cuotas adicionales de gasolinas y diesel. (Que la SHCP regule el mecanismo)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2400" b="0" i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Comisión Permanente de Funcionarios Fiscales cuenta ya con la redacción de las propuestas concretas de iniciativa.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17</TotalTime>
  <Words>377</Words>
  <Application>Microsoft Office PowerPoint</Application>
  <PresentationFormat>Presentación en pantalla (4:3)</PresentationFormat>
  <Paragraphs>19</Paragraphs>
  <Slides>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usuario</cp:lastModifiedBy>
  <cp:revision>3</cp:revision>
  <dcterms:created xsi:type="dcterms:W3CDTF">2013-08-19T02:30:46Z</dcterms:created>
  <dcterms:modified xsi:type="dcterms:W3CDTF">2013-08-19T20:03:51Z</dcterms:modified>
</cp:coreProperties>
</file>